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6" r:id="rId3"/>
  </p:sldMasterIdLst>
  <p:notesMasterIdLst>
    <p:notesMasterId r:id="rId47"/>
  </p:notesMasterIdLst>
  <p:sldIdLst>
    <p:sldId id="287" r:id="rId4"/>
    <p:sldId id="288" r:id="rId5"/>
    <p:sldId id="14273" r:id="rId6"/>
    <p:sldId id="733" r:id="rId7"/>
    <p:sldId id="290" r:id="rId8"/>
    <p:sldId id="355" r:id="rId9"/>
    <p:sldId id="354" r:id="rId10"/>
    <p:sldId id="394" r:id="rId11"/>
    <p:sldId id="395" r:id="rId12"/>
    <p:sldId id="352" r:id="rId13"/>
    <p:sldId id="351" r:id="rId14"/>
    <p:sldId id="349" r:id="rId15"/>
    <p:sldId id="340" r:id="rId16"/>
    <p:sldId id="339" r:id="rId17"/>
    <p:sldId id="315" r:id="rId18"/>
    <p:sldId id="363" r:id="rId19"/>
    <p:sldId id="346" r:id="rId20"/>
    <p:sldId id="345" r:id="rId21"/>
    <p:sldId id="372" r:id="rId22"/>
    <p:sldId id="337" r:id="rId23"/>
    <p:sldId id="14272" r:id="rId24"/>
    <p:sldId id="14271" r:id="rId25"/>
    <p:sldId id="14274" r:id="rId26"/>
    <p:sldId id="14292" r:id="rId27"/>
    <p:sldId id="14279" r:id="rId28"/>
    <p:sldId id="14275" r:id="rId29"/>
    <p:sldId id="14276" r:id="rId30"/>
    <p:sldId id="14278" r:id="rId31"/>
    <p:sldId id="14293" r:id="rId32"/>
    <p:sldId id="14280" r:id="rId33"/>
    <p:sldId id="14285" r:id="rId34"/>
    <p:sldId id="14286" r:id="rId35"/>
    <p:sldId id="14281" r:id="rId36"/>
    <p:sldId id="14282" r:id="rId37"/>
    <p:sldId id="14283" r:id="rId38"/>
    <p:sldId id="14284" r:id="rId39"/>
    <p:sldId id="14287" r:id="rId40"/>
    <p:sldId id="14288" r:id="rId41"/>
    <p:sldId id="14289" r:id="rId42"/>
    <p:sldId id="14290" r:id="rId43"/>
    <p:sldId id="14291" r:id="rId44"/>
    <p:sldId id="257" r:id="rId45"/>
    <p:sldId id="39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8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resh K" userId="7d031488-4efb-4b7b-a679-d082e749deb6" providerId="ADAL" clId="{BE9F3265-E2B6-45B2-8ED2-DBCD10DF7F48}"/>
    <pc:docChg chg="undo custSel addSld delSld modSld sldOrd delMainMaster">
      <pc:chgData name="Suresh K" userId="7d031488-4efb-4b7b-a679-d082e749deb6" providerId="ADAL" clId="{BE9F3265-E2B6-45B2-8ED2-DBCD10DF7F48}" dt="2024-06-14T08:45:18.500" v="481" actId="1076"/>
      <pc:docMkLst>
        <pc:docMk/>
      </pc:docMkLst>
      <pc:sldChg chg="ord">
        <pc:chgData name="Suresh K" userId="7d031488-4efb-4b7b-a679-d082e749deb6" providerId="ADAL" clId="{BE9F3265-E2B6-45B2-8ED2-DBCD10DF7F48}" dt="2024-06-14T05:31:31.044" v="433"/>
        <pc:sldMkLst>
          <pc:docMk/>
          <pc:sldMk cId="3430642413" sldId="257"/>
        </pc:sldMkLst>
      </pc:sldChg>
      <pc:sldChg chg="del">
        <pc:chgData name="Suresh K" userId="7d031488-4efb-4b7b-a679-d082e749deb6" providerId="ADAL" clId="{BE9F3265-E2B6-45B2-8ED2-DBCD10DF7F48}" dt="2024-06-14T04:46:58.886" v="14" actId="2696"/>
        <pc:sldMkLst>
          <pc:docMk/>
          <pc:sldMk cId="2657527822" sldId="278"/>
        </pc:sldMkLst>
      </pc:sldChg>
      <pc:sldChg chg="addSp delSp modSp mod">
        <pc:chgData name="Suresh K" userId="7d031488-4efb-4b7b-a679-d082e749deb6" providerId="ADAL" clId="{BE9F3265-E2B6-45B2-8ED2-DBCD10DF7F48}" dt="2024-06-14T05:42:15.233" v="441" actId="27309"/>
        <pc:sldMkLst>
          <pc:docMk/>
          <pc:sldMk cId="3167202159" sldId="287"/>
        </pc:sldMkLst>
        <pc:graphicFrameChg chg="add del modGraphic">
          <ac:chgData name="Suresh K" userId="7d031488-4efb-4b7b-a679-d082e749deb6" providerId="ADAL" clId="{BE9F3265-E2B6-45B2-8ED2-DBCD10DF7F48}" dt="2024-06-14T05:42:15.233" v="441" actId="27309"/>
          <ac:graphicFrameMkLst>
            <pc:docMk/>
            <pc:sldMk cId="3167202159" sldId="287"/>
            <ac:graphicFrameMk id="4" creationId="{4A9CD991-3285-4F6D-B40F-C49E604D8B1B}"/>
          </ac:graphicFrameMkLst>
        </pc:graphicFrameChg>
      </pc:sldChg>
      <pc:sldChg chg="modSp modAnim">
        <pc:chgData name="Suresh K" userId="7d031488-4efb-4b7b-a679-d082e749deb6" providerId="ADAL" clId="{BE9F3265-E2B6-45B2-8ED2-DBCD10DF7F48}" dt="2024-06-14T08:22:39.812" v="447"/>
        <pc:sldMkLst>
          <pc:docMk/>
          <pc:sldMk cId="715970746" sldId="288"/>
        </pc:sldMkLst>
        <pc:spChg chg="mod">
          <ac:chgData name="Suresh K" userId="7d031488-4efb-4b7b-a679-d082e749deb6" providerId="ADAL" clId="{BE9F3265-E2B6-45B2-8ED2-DBCD10DF7F48}" dt="2024-06-14T05:43:26.510" v="443" actId="20577"/>
          <ac:spMkLst>
            <pc:docMk/>
            <pc:sldMk cId="715970746" sldId="288"/>
            <ac:spMk id="8" creationId="{1C80E0FB-7889-41FC-87CF-ABBCAB51F9E7}"/>
          </ac:spMkLst>
        </pc:spChg>
      </pc:sldChg>
      <pc:sldChg chg="modSp mod">
        <pc:chgData name="Suresh K" userId="7d031488-4efb-4b7b-a679-d082e749deb6" providerId="ADAL" clId="{BE9F3265-E2B6-45B2-8ED2-DBCD10DF7F48}" dt="2024-06-14T05:44:43.356" v="444" actId="20577"/>
        <pc:sldMkLst>
          <pc:docMk/>
          <pc:sldMk cId="503628266" sldId="290"/>
        </pc:sldMkLst>
        <pc:spChg chg="mod">
          <ac:chgData name="Suresh K" userId="7d031488-4efb-4b7b-a679-d082e749deb6" providerId="ADAL" clId="{BE9F3265-E2B6-45B2-8ED2-DBCD10DF7F48}" dt="2024-06-14T05:44:43.356" v="444" actId="20577"/>
          <ac:spMkLst>
            <pc:docMk/>
            <pc:sldMk cId="503628266" sldId="290"/>
            <ac:spMk id="8" creationId="{E85D329E-4A33-4EFE-852E-BDC418764D6D}"/>
          </ac:spMkLst>
        </pc:spChg>
      </pc:sldChg>
      <pc:sldChg chg="del">
        <pc:chgData name="Suresh K" userId="7d031488-4efb-4b7b-a679-d082e749deb6" providerId="ADAL" clId="{BE9F3265-E2B6-45B2-8ED2-DBCD10DF7F48}" dt="2024-06-14T04:42:59.715" v="11" actId="2696"/>
        <pc:sldMkLst>
          <pc:docMk/>
          <pc:sldMk cId="2578101512" sldId="316"/>
        </pc:sldMkLst>
      </pc:sldChg>
      <pc:sldChg chg="del">
        <pc:chgData name="Suresh K" userId="7d031488-4efb-4b7b-a679-d082e749deb6" providerId="ADAL" clId="{BE9F3265-E2B6-45B2-8ED2-DBCD10DF7F48}" dt="2024-06-14T04:42:56.099" v="10" actId="2696"/>
        <pc:sldMkLst>
          <pc:docMk/>
          <pc:sldMk cId="145933237" sldId="317"/>
        </pc:sldMkLst>
      </pc:sldChg>
      <pc:sldChg chg="del">
        <pc:chgData name="Suresh K" userId="7d031488-4efb-4b7b-a679-d082e749deb6" providerId="ADAL" clId="{BE9F3265-E2B6-45B2-8ED2-DBCD10DF7F48}" dt="2024-06-14T04:42:39.281" v="9" actId="2696"/>
        <pc:sldMkLst>
          <pc:docMk/>
          <pc:sldMk cId="170841090" sldId="341"/>
        </pc:sldMkLst>
      </pc:sldChg>
      <pc:sldChg chg="del">
        <pc:chgData name="Suresh K" userId="7d031488-4efb-4b7b-a679-d082e749deb6" providerId="ADAL" clId="{BE9F3265-E2B6-45B2-8ED2-DBCD10DF7F48}" dt="2024-06-14T04:42:33.631" v="8" actId="2696"/>
        <pc:sldMkLst>
          <pc:docMk/>
          <pc:sldMk cId="222329707" sldId="344"/>
        </pc:sldMkLst>
      </pc:sldChg>
      <pc:sldChg chg="modSp mod ord">
        <pc:chgData name="Suresh K" userId="7d031488-4efb-4b7b-a679-d082e749deb6" providerId="ADAL" clId="{BE9F3265-E2B6-45B2-8ED2-DBCD10DF7F48}" dt="2024-06-14T08:30:14.877" v="451"/>
        <pc:sldMkLst>
          <pc:docMk/>
          <pc:sldMk cId="4093901735" sldId="345"/>
        </pc:sldMkLst>
        <pc:spChg chg="mod">
          <ac:chgData name="Suresh K" userId="7d031488-4efb-4b7b-a679-d082e749deb6" providerId="ADAL" clId="{BE9F3265-E2B6-45B2-8ED2-DBCD10DF7F48}" dt="2024-06-14T04:42:01.261" v="7" actId="20577"/>
          <ac:spMkLst>
            <pc:docMk/>
            <pc:sldMk cId="4093901735" sldId="345"/>
            <ac:spMk id="16" creationId="{4D4E37A6-5CBB-41DF-808F-CA0AEBDB072F}"/>
          </ac:spMkLst>
        </pc:spChg>
      </pc:sldChg>
      <pc:sldChg chg="modSp mod ord">
        <pc:chgData name="Suresh K" userId="7d031488-4efb-4b7b-a679-d082e749deb6" providerId="ADAL" clId="{BE9F3265-E2B6-45B2-8ED2-DBCD10DF7F48}" dt="2024-06-14T08:30:05.234" v="449"/>
        <pc:sldMkLst>
          <pc:docMk/>
          <pc:sldMk cId="534825654" sldId="346"/>
        </pc:sldMkLst>
        <pc:spChg chg="mod">
          <ac:chgData name="Suresh K" userId="7d031488-4efb-4b7b-a679-d082e749deb6" providerId="ADAL" clId="{BE9F3265-E2B6-45B2-8ED2-DBCD10DF7F48}" dt="2024-06-14T04:41:43.002" v="4" actId="20577"/>
          <ac:spMkLst>
            <pc:docMk/>
            <pc:sldMk cId="534825654" sldId="346"/>
            <ac:spMk id="16" creationId="{19120444-C9EE-48FC-BEB0-4340D03F661A}"/>
          </ac:spMkLst>
        </pc:spChg>
      </pc:sldChg>
      <pc:sldChg chg="del">
        <pc:chgData name="Suresh K" userId="7d031488-4efb-4b7b-a679-d082e749deb6" providerId="ADAL" clId="{BE9F3265-E2B6-45B2-8ED2-DBCD10DF7F48}" dt="2024-06-14T04:37:10.746" v="1" actId="2696"/>
        <pc:sldMkLst>
          <pc:docMk/>
          <pc:sldMk cId="669153739" sldId="350"/>
        </pc:sldMkLst>
      </pc:sldChg>
      <pc:sldChg chg="modAnim">
        <pc:chgData name="Suresh K" userId="7d031488-4efb-4b7b-a679-d082e749deb6" providerId="ADAL" clId="{BE9F3265-E2B6-45B2-8ED2-DBCD10DF7F48}" dt="2024-06-14T05:46:09.177" v="446"/>
        <pc:sldMkLst>
          <pc:docMk/>
          <pc:sldMk cId="517763856" sldId="351"/>
        </pc:sldMkLst>
      </pc:sldChg>
      <pc:sldChg chg="modAnim">
        <pc:chgData name="Suresh K" userId="7d031488-4efb-4b7b-a679-d082e749deb6" providerId="ADAL" clId="{BE9F3265-E2B6-45B2-8ED2-DBCD10DF7F48}" dt="2024-06-14T05:45:59.507" v="445"/>
        <pc:sldMkLst>
          <pc:docMk/>
          <pc:sldMk cId="3620555952" sldId="352"/>
        </pc:sldMkLst>
      </pc:sldChg>
      <pc:sldChg chg="del">
        <pc:chgData name="Suresh K" userId="7d031488-4efb-4b7b-a679-d082e749deb6" providerId="ADAL" clId="{BE9F3265-E2B6-45B2-8ED2-DBCD10DF7F48}" dt="2024-06-14T04:37:07.685" v="0" actId="2696"/>
        <pc:sldMkLst>
          <pc:docMk/>
          <pc:sldMk cId="2168624901" sldId="353"/>
        </pc:sldMkLst>
      </pc:sldChg>
      <pc:sldChg chg="del">
        <pc:chgData name="Suresh K" userId="7d031488-4efb-4b7b-a679-d082e749deb6" providerId="ADAL" clId="{BE9F3265-E2B6-45B2-8ED2-DBCD10DF7F48}" dt="2024-06-14T04:43:23.464" v="12" actId="2696"/>
        <pc:sldMkLst>
          <pc:docMk/>
          <pc:sldMk cId="2050755419" sldId="362"/>
        </pc:sldMkLst>
      </pc:sldChg>
      <pc:sldChg chg="del">
        <pc:chgData name="Suresh K" userId="7d031488-4efb-4b7b-a679-d082e749deb6" providerId="ADAL" clId="{BE9F3265-E2B6-45B2-8ED2-DBCD10DF7F48}" dt="2024-06-14T04:47:55.716" v="16" actId="2696"/>
        <pc:sldMkLst>
          <pc:docMk/>
          <pc:sldMk cId="1999124378" sldId="365"/>
        </pc:sldMkLst>
      </pc:sldChg>
      <pc:sldChg chg="del">
        <pc:chgData name="Suresh K" userId="7d031488-4efb-4b7b-a679-d082e749deb6" providerId="ADAL" clId="{BE9F3265-E2B6-45B2-8ED2-DBCD10DF7F48}" dt="2024-06-14T04:44:03.614" v="13" actId="2696"/>
        <pc:sldMkLst>
          <pc:docMk/>
          <pc:sldMk cId="1440134098" sldId="371"/>
        </pc:sldMkLst>
      </pc:sldChg>
      <pc:sldChg chg="ord">
        <pc:chgData name="Suresh K" userId="7d031488-4efb-4b7b-a679-d082e749deb6" providerId="ADAL" clId="{BE9F3265-E2B6-45B2-8ED2-DBCD10DF7F48}" dt="2024-06-14T05:31:33.403" v="435"/>
        <pc:sldMkLst>
          <pc:docMk/>
          <pc:sldMk cId="135023112" sldId="393"/>
        </pc:sldMkLst>
      </pc:sldChg>
      <pc:sldChg chg="del">
        <pc:chgData name="Suresh K" userId="7d031488-4efb-4b7b-a679-d082e749deb6" providerId="ADAL" clId="{BE9F3265-E2B6-45B2-8ED2-DBCD10DF7F48}" dt="2024-06-14T04:47:04.933" v="15" actId="2696"/>
        <pc:sldMkLst>
          <pc:docMk/>
          <pc:sldMk cId="929894888" sldId="400"/>
        </pc:sldMkLst>
      </pc:sldChg>
      <pc:sldChg chg="addSp delSp modSp del mod">
        <pc:chgData name="Suresh K" userId="7d031488-4efb-4b7b-a679-d082e749deb6" providerId="ADAL" clId="{BE9F3265-E2B6-45B2-8ED2-DBCD10DF7F48}" dt="2024-06-14T04:50:59.466" v="44" actId="2696"/>
        <pc:sldMkLst>
          <pc:docMk/>
          <pc:sldMk cId="3744277506" sldId="630"/>
        </pc:sldMkLst>
        <pc:spChg chg="add del mod">
          <ac:chgData name="Suresh K" userId="7d031488-4efb-4b7b-a679-d082e749deb6" providerId="ADAL" clId="{BE9F3265-E2B6-45B2-8ED2-DBCD10DF7F48}" dt="2024-06-14T04:49:07.927" v="19" actId="478"/>
          <ac:spMkLst>
            <pc:docMk/>
            <pc:sldMk cId="3744277506" sldId="630"/>
            <ac:spMk id="3" creationId="{CC07E0CF-6887-408C-9BD8-E4C86796A82B}"/>
          </ac:spMkLst>
        </pc:spChg>
        <pc:spChg chg="del">
          <ac:chgData name="Suresh K" userId="7d031488-4efb-4b7b-a679-d082e749deb6" providerId="ADAL" clId="{BE9F3265-E2B6-45B2-8ED2-DBCD10DF7F48}" dt="2024-06-14T04:49:04.919" v="18" actId="478"/>
          <ac:spMkLst>
            <pc:docMk/>
            <pc:sldMk cId="3744277506" sldId="630"/>
            <ac:spMk id="21" creationId="{00000000-0000-0000-0000-000000000000}"/>
          </ac:spMkLst>
        </pc:spChg>
        <pc:picChg chg="del">
          <ac:chgData name="Suresh K" userId="7d031488-4efb-4b7b-a679-d082e749deb6" providerId="ADAL" clId="{BE9F3265-E2B6-45B2-8ED2-DBCD10DF7F48}" dt="2024-06-14T04:49:00.574" v="17" actId="478"/>
          <ac:picMkLst>
            <pc:docMk/>
            <pc:sldMk cId="3744277506" sldId="630"/>
            <ac:picMk id="19" creationId="{00000000-0000-0000-0000-000000000000}"/>
          </ac:picMkLst>
        </pc:picChg>
        <pc:picChg chg="del">
          <ac:chgData name="Suresh K" userId="7d031488-4efb-4b7b-a679-d082e749deb6" providerId="ADAL" clId="{BE9F3265-E2B6-45B2-8ED2-DBCD10DF7F48}" dt="2024-06-14T04:49:10.625" v="20" actId="478"/>
          <ac:picMkLst>
            <pc:docMk/>
            <pc:sldMk cId="3744277506" sldId="630"/>
            <ac:picMk id="20" creationId="{00000000-0000-0000-0000-000000000000}"/>
          </ac:picMkLst>
        </pc:picChg>
      </pc:sldChg>
      <pc:sldChg chg="del">
        <pc:chgData name="Suresh K" userId="7d031488-4efb-4b7b-a679-d082e749deb6" providerId="ADAL" clId="{BE9F3265-E2B6-45B2-8ED2-DBCD10DF7F48}" dt="2024-06-14T05:04:00.413" v="223" actId="2696"/>
        <pc:sldMkLst>
          <pc:docMk/>
          <pc:sldMk cId="3275851924" sldId="722"/>
        </pc:sldMkLst>
      </pc:sldChg>
      <pc:sldChg chg="del">
        <pc:chgData name="Suresh K" userId="7d031488-4efb-4b7b-a679-d082e749deb6" providerId="ADAL" clId="{BE9F3265-E2B6-45B2-8ED2-DBCD10DF7F48}" dt="2024-06-14T05:16:12.196" v="303" actId="2696"/>
        <pc:sldMkLst>
          <pc:docMk/>
          <pc:sldMk cId="1139471769" sldId="725"/>
        </pc:sldMkLst>
      </pc:sldChg>
      <pc:sldChg chg="del">
        <pc:chgData name="Suresh K" userId="7d031488-4efb-4b7b-a679-d082e749deb6" providerId="ADAL" clId="{BE9F3265-E2B6-45B2-8ED2-DBCD10DF7F48}" dt="2024-06-14T05:16:55.453" v="306" actId="2696"/>
        <pc:sldMkLst>
          <pc:docMk/>
          <pc:sldMk cId="3484241932" sldId="726"/>
        </pc:sldMkLst>
      </pc:sldChg>
      <pc:sldChg chg="del">
        <pc:chgData name="Suresh K" userId="7d031488-4efb-4b7b-a679-d082e749deb6" providerId="ADAL" clId="{BE9F3265-E2B6-45B2-8ED2-DBCD10DF7F48}" dt="2024-06-14T05:19:01" v="326" actId="2696"/>
        <pc:sldMkLst>
          <pc:docMk/>
          <pc:sldMk cId="1120182161" sldId="728"/>
        </pc:sldMkLst>
      </pc:sldChg>
      <pc:sldChg chg="addSp delSp modSp mod">
        <pc:chgData name="Suresh K" userId="7d031488-4efb-4b7b-a679-d082e749deb6" providerId="ADAL" clId="{BE9F3265-E2B6-45B2-8ED2-DBCD10DF7F48}" dt="2024-06-14T04:56:24.090" v="126"/>
        <pc:sldMkLst>
          <pc:docMk/>
          <pc:sldMk cId="2218886797" sldId="733"/>
        </pc:sldMkLst>
        <pc:spChg chg="mod">
          <ac:chgData name="Suresh K" userId="7d031488-4efb-4b7b-a679-d082e749deb6" providerId="ADAL" clId="{BE9F3265-E2B6-45B2-8ED2-DBCD10DF7F48}" dt="2024-06-14T04:55:20.800" v="115" actId="1076"/>
          <ac:spMkLst>
            <pc:docMk/>
            <pc:sldMk cId="2218886797" sldId="733"/>
            <ac:spMk id="3" creationId="{6FD62556-F53D-43B6-BECC-2DE00479514E}"/>
          </ac:spMkLst>
        </pc:spChg>
        <pc:spChg chg="add mod">
          <ac:chgData name="Suresh K" userId="7d031488-4efb-4b7b-a679-d082e749deb6" providerId="ADAL" clId="{BE9F3265-E2B6-45B2-8ED2-DBCD10DF7F48}" dt="2024-06-14T04:56:04.524" v="121" actId="1076"/>
          <ac:spMkLst>
            <pc:docMk/>
            <pc:sldMk cId="2218886797" sldId="733"/>
            <ac:spMk id="9" creationId="{EFBC58A5-FBB6-4D59-8A46-3369A0F1E857}"/>
          </ac:spMkLst>
        </pc:spChg>
        <pc:spChg chg="del mod">
          <ac:chgData name="Suresh K" userId="7d031488-4efb-4b7b-a679-d082e749deb6" providerId="ADAL" clId="{BE9F3265-E2B6-45B2-8ED2-DBCD10DF7F48}" dt="2024-06-14T04:55:34.044" v="116" actId="478"/>
          <ac:spMkLst>
            <pc:docMk/>
            <pc:sldMk cId="2218886797" sldId="733"/>
            <ac:spMk id="88" creationId="{00000000-0000-0000-0000-000000000000}"/>
          </ac:spMkLst>
        </pc:spChg>
        <pc:picChg chg="add del mod">
          <ac:chgData name="Suresh K" userId="7d031488-4efb-4b7b-a679-d082e749deb6" providerId="ADAL" clId="{BE9F3265-E2B6-45B2-8ED2-DBCD10DF7F48}" dt="2024-06-14T04:56:24.090" v="126"/>
          <ac:picMkLst>
            <pc:docMk/>
            <pc:sldMk cId="2218886797" sldId="733"/>
            <ac:picMk id="10" creationId="{16304BAA-600C-49F5-AFE7-1FD3DD9A5DDF}"/>
          </ac:picMkLst>
        </pc:picChg>
        <pc:picChg chg="del">
          <ac:chgData name="Suresh K" userId="7d031488-4efb-4b7b-a679-d082e749deb6" providerId="ADAL" clId="{BE9F3265-E2B6-45B2-8ED2-DBCD10DF7F48}" dt="2024-06-14T04:55:35.681" v="117" actId="478"/>
          <ac:picMkLst>
            <pc:docMk/>
            <pc:sldMk cId="2218886797" sldId="733"/>
            <ac:picMk id="36" creationId="{00000000-0000-0000-0000-000000000000}"/>
          </ac:picMkLst>
        </pc:picChg>
        <pc:picChg chg="del">
          <ac:chgData name="Suresh K" userId="7d031488-4efb-4b7b-a679-d082e749deb6" providerId="ADAL" clId="{BE9F3265-E2B6-45B2-8ED2-DBCD10DF7F48}" dt="2024-06-14T04:55:37.879" v="118" actId="478"/>
          <ac:picMkLst>
            <pc:docMk/>
            <pc:sldMk cId="2218886797" sldId="733"/>
            <ac:picMk id="39" creationId="{00000000-0000-0000-0000-000000000000}"/>
          </ac:picMkLst>
        </pc:picChg>
        <pc:cxnChg chg="del">
          <ac:chgData name="Suresh K" userId="7d031488-4efb-4b7b-a679-d082e749deb6" providerId="ADAL" clId="{BE9F3265-E2B6-45B2-8ED2-DBCD10DF7F48}" dt="2024-06-14T04:55:40.155" v="119" actId="478"/>
          <ac:cxnSpMkLst>
            <pc:docMk/>
            <pc:sldMk cId="2218886797" sldId="733"/>
            <ac:cxnSpMk id="40" creationId="{00000000-0000-0000-0000-000000000000}"/>
          </ac:cxnSpMkLst>
        </pc:cxnChg>
      </pc:sldChg>
      <pc:sldChg chg="del">
        <pc:chgData name="Suresh K" userId="7d031488-4efb-4b7b-a679-d082e749deb6" providerId="ADAL" clId="{BE9F3265-E2B6-45B2-8ED2-DBCD10DF7F48}" dt="2024-06-14T05:03:14.391" v="220" actId="2696"/>
        <pc:sldMkLst>
          <pc:docMk/>
          <pc:sldMk cId="502670336" sldId="734"/>
        </pc:sldMkLst>
      </pc:sldChg>
      <pc:sldChg chg="del">
        <pc:chgData name="Suresh K" userId="7d031488-4efb-4b7b-a679-d082e749deb6" providerId="ADAL" clId="{BE9F3265-E2B6-45B2-8ED2-DBCD10DF7F48}" dt="2024-06-14T05:06:38.438" v="230" actId="2696"/>
        <pc:sldMkLst>
          <pc:docMk/>
          <pc:sldMk cId="165950756" sldId="752"/>
        </pc:sldMkLst>
      </pc:sldChg>
      <pc:sldChg chg="del">
        <pc:chgData name="Suresh K" userId="7d031488-4efb-4b7b-a679-d082e749deb6" providerId="ADAL" clId="{BE9F3265-E2B6-45B2-8ED2-DBCD10DF7F48}" dt="2024-06-14T05:04:40.445" v="226" actId="2696"/>
        <pc:sldMkLst>
          <pc:docMk/>
          <pc:sldMk cId="3746597973" sldId="757"/>
        </pc:sldMkLst>
      </pc:sldChg>
      <pc:sldChg chg="del">
        <pc:chgData name="Suresh K" userId="7d031488-4efb-4b7b-a679-d082e749deb6" providerId="ADAL" clId="{BE9F3265-E2B6-45B2-8ED2-DBCD10DF7F48}" dt="2024-06-14T05:20:25.152" v="338" actId="2696"/>
        <pc:sldMkLst>
          <pc:docMk/>
          <pc:sldMk cId="1797544830" sldId="758"/>
        </pc:sldMkLst>
      </pc:sldChg>
      <pc:sldChg chg="del">
        <pc:chgData name="Suresh K" userId="7d031488-4efb-4b7b-a679-d082e749deb6" providerId="ADAL" clId="{BE9F3265-E2B6-45B2-8ED2-DBCD10DF7F48}" dt="2024-06-14T05:20:31.342" v="339" actId="2696"/>
        <pc:sldMkLst>
          <pc:docMk/>
          <pc:sldMk cId="1918249974" sldId="759"/>
        </pc:sldMkLst>
      </pc:sldChg>
      <pc:sldChg chg="modSp del mod">
        <pc:chgData name="Suresh K" userId="7d031488-4efb-4b7b-a679-d082e749deb6" providerId="ADAL" clId="{BE9F3265-E2B6-45B2-8ED2-DBCD10DF7F48}" dt="2024-06-14T05:21:21.312" v="346" actId="2696"/>
        <pc:sldMkLst>
          <pc:docMk/>
          <pc:sldMk cId="522074592" sldId="760"/>
        </pc:sldMkLst>
        <pc:spChg chg="mod">
          <ac:chgData name="Suresh K" userId="7d031488-4efb-4b7b-a679-d082e749deb6" providerId="ADAL" clId="{BE9F3265-E2B6-45B2-8ED2-DBCD10DF7F48}" dt="2024-06-14T05:20:46.694" v="341" actId="2711"/>
          <ac:spMkLst>
            <pc:docMk/>
            <pc:sldMk cId="522074592" sldId="760"/>
            <ac:spMk id="12" creationId="{0FE8AF71-943E-4522-9813-CEFB7F035756}"/>
          </ac:spMkLst>
        </pc:spChg>
      </pc:sldChg>
      <pc:sldChg chg="modSp del mod">
        <pc:chgData name="Suresh K" userId="7d031488-4efb-4b7b-a679-d082e749deb6" providerId="ADAL" clId="{BE9F3265-E2B6-45B2-8ED2-DBCD10DF7F48}" dt="2024-06-14T05:22:58.841" v="361" actId="2696"/>
        <pc:sldMkLst>
          <pc:docMk/>
          <pc:sldMk cId="3819159223" sldId="761"/>
        </pc:sldMkLst>
        <pc:spChg chg="mod">
          <ac:chgData name="Suresh K" userId="7d031488-4efb-4b7b-a679-d082e749deb6" providerId="ADAL" clId="{BE9F3265-E2B6-45B2-8ED2-DBCD10DF7F48}" dt="2024-06-14T05:21:36.257" v="348" actId="2711"/>
          <ac:spMkLst>
            <pc:docMk/>
            <pc:sldMk cId="3819159223" sldId="761"/>
            <ac:spMk id="11" creationId="{A5F2E0A8-9DBD-42A5-A224-328FAD1032C6}"/>
          </ac:spMkLst>
        </pc:spChg>
      </pc:sldChg>
      <pc:sldChg chg="modSp del mod">
        <pc:chgData name="Suresh K" userId="7d031488-4efb-4b7b-a679-d082e749deb6" providerId="ADAL" clId="{BE9F3265-E2B6-45B2-8ED2-DBCD10DF7F48}" dt="2024-06-14T05:25:13.120" v="377" actId="2696"/>
        <pc:sldMkLst>
          <pc:docMk/>
          <pc:sldMk cId="773360906" sldId="762"/>
        </pc:sldMkLst>
        <pc:spChg chg="mod">
          <ac:chgData name="Suresh K" userId="7d031488-4efb-4b7b-a679-d082e749deb6" providerId="ADAL" clId="{BE9F3265-E2B6-45B2-8ED2-DBCD10DF7F48}" dt="2024-06-14T05:24:54.445" v="374" actId="255"/>
          <ac:spMkLst>
            <pc:docMk/>
            <pc:sldMk cId="773360906" sldId="762"/>
            <ac:spMk id="12" creationId="{00000000-0000-0000-0000-000000000000}"/>
          </ac:spMkLst>
        </pc:spChg>
      </pc:sldChg>
      <pc:sldChg chg="modSp del mod">
        <pc:chgData name="Suresh K" userId="7d031488-4efb-4b7b-a679-d082e749deb6" providerId="ADAL" clId="{BE9F3265-E2B6-45B2-8ED2-DBCD10DF7F48}" dt="2024-06-14T05:26:06.866" v="384" actId="2696"/>
        <pc:sldMkLst>
          <pc:docMk/>
          <pc:sldMk cId="1309187422" sldId="763"/>
        </pc:sldMkLst>
        <pc:spChg chg="mod">
          <ac:chgData name="Suresh K" userId="7d031488-4efb-4b7b-a679-d082e749deb6" providerId="ADAL" clId="{BE9F3265-E2B6-45B2-8ED2-DBCD10DF7F48}" dt="2024-06-14T05:25:48.363" v="381" actId="207"/>
          <ac:spMkLst>
            <pc:docMk/>
            <pc:sldMk cId="1309187422" sldId="763"/>
            <ac:spMk id="12" creationId="{DC800461-AA68-4955-8F70-10B1B0B5F365}"/>
          </ac:spMkLst>
        </pc:spChg>
      </pc:sldChg>
      <pc:sldChg chg="del">
        <pc:chgData name="Suresh K" userId="7d031488-4efb-4b7b-a679-d082e749deb6" providerId="ADAL" clId="{BE9F3265-E2B6-45B2-8ED2-DBCD10DF7F48}" dt="2024-06-14T05:26:16.565" v="386" actId="2696"/>
        <pc:sldMkLst>
          <pc:docMk/>
          <pc:sldMk cId="879535268" sldId="765"/>
        </pc:sldMkLst>
      </pc:sldChg>
      <pc:sldChg chg="modSp del mod">
        <pc:chgData name="Suresh K" userId="7d031488-4efb-4b7b-a679-d082e749deb6" providerId="ADAL" clId="{BE9F3265-E2B6-45B2-8ED2-DBCD10DF7F48}" dt="2024-06-14T05:27:12.862" v="394" actId="2696"/>
        <pc:sldMkLst>
          <pc:docMk/>
          <pc:sldMk cId="792153496" sldId="766"/>
        </pc:sldMkLst>
        <pc:spChg chg="mod">
          <ac:chgData name="Suresh K" userId="7d031488-4efb-4b7b-a679-d082e749deb6" providerId="ADAL" clId="{BE9F3265-E2B6-45B2-8ED2-DBCD10DF7F48}" dt="2024-06-14T05:26:31.897" v="388" actId="2711"/>
          <ac:spMkLst>
            <pc:docMk/>
            <pc:sldMk cId="792153496" sldId="766"/>
            <ac:spMk id="9" creationId="{0CFBC59A-95C4-4DAB-80DE-70C38BA99B7D}"/>
          </ac:spMkLst>
        </pc:spChg>
      </pc:sldChg>
      <pc:sldChg chg="modSp del mod">
        <pc:chgData name="Suresh K" userId="7d031488-4efb-4b7b-a679-d082e749deb6" providerId="ADAL" clId="{BE9F3265-E2B6-45B2-8ED2-DBCD10DF7F48}" dt="2024-06-14T05:28:25.493" v="402" actId="2696"/>
        <pc:sldMkLst>
          <pc:docMk/>
          <pc:sldMk cId="761363546" sldId="767"/>
        </pc:sldMkLst>
        <pc:spChg chg="mod">
          <ac:chgData name="Suresh K" userId="7d031488-4efb-4b7b-a679-d082e749deb6" providerId="ADAL" clId="{BE9F3265-E2B6-45B2-8ED2-DBCD10DF7F48}" dt="2024-06-14T05:27:43.784" v="396" actId="207"/>
          <ac:spMkLst>
            <pc:docMk/>
            <pc:sldMk cId="761363546" sldId="767"/>
            <ac:spMk id="10" creationId="{0CFBC59A-95C4-4DAB-80DE-70C38BA99B7D}"/>
          </ac:spMkLst>
        </pc:spChg>
      </pc:sldChg>
      <pc:sldChg chg="del">
        <pc:chgData name="Suresh K" userId="7d031488-4efb-4b7b-a679-d082e749deb6" providerId="ADAL" clId="{BE9F3265-E2B6-45B2-8ED2-DBCD10DF7F48}" dt="2024-06-14T05:28:40.590" v="403" actId="2696"/>
        <pc:sldMkLst>
          <pc:docMk/>
          <pc:sldMk cId="4176959048" sldId="768"/>
        </pc:sldMkLst>
      </pc:sldChg>
      <pc:sldChg chg="del">
        <pc:chgData name="Suresh K" userId="7d031488-4efb-4b7b-a679-d082e749deb6" providerId="ADAL" clId="{BE9F3265-E2B6-45B2-8ED2-DBCD10DF7F48}" dt="2024-06-14T05:28:45.261" v="404" actId="2696"/>
        <pc:sldMkLst>
          <pc:docMk/>
          <pc:sldMk cId="3445867838" sldId="769"/>
        </pc:sldMkLst>
      </pc:sldChg>
      <pc:sldChg chg="modSp del mod">
        <pc:chgData name="Suresh K" userId="7d031488-4efb-4b7b-a679-d082e749deb6" providerId="ADAL" clId="{BE9F3265-E2B6-45B2-8ED2-DBCD10DF7F48}" dt="2024-06-14T05:30:43.259" v="423" actId="2696"/>
        <pc:sldMkLst>
          <pc:docMk/>
          <pc:sldMk cId="326024159" sldId="770"/>
        </pc:sldMkLst>
        <pc:spChg chg="mod">
          <ac:chgData name="Suresh K" userId="7d031488-4efb-4b7b-a679-d082e749deb6" providerId="ADAL" clId="{BE9F3265-E2B6-45B2-8ED2-DBCD10DF7F48}" dt="2024-06-14T05:29:53.491" v="412" actId="207"/>
          <ac:spMkLst>
            <pc:docMk/>
            <pc:sldMk cId="326024159" sldId="770"/>
            <ac:spMk id="17" creationId="{F9D8A12C-65E8-4630-A0D4-355F311680AF}"/>
          </ac:spMkLst>
        </pc:spChg>
      </pc:sldChg>
      <pc:sldChg chg="del">
        <pc:chgData name="Suresh K" userId="7d031488-4efb-4b7b-a679-d082e749deb6" providerId="ADAL" clId="{BE9F3265-E2B6-45B2-8ED2-DBCD10DF7F48}" dt="2024-06-14T05:30:46.516" v="424" actId="2696"/>
        <pc:sldMkLst>
          <pc:docMk/>
          <pc:sldMk cId="1424490402" sldId="771"/>
        </pc:sldMkLst>
      </pc:sldChg>
      <pc:sldChg chg="del">
        <pc:chgData name="Suresh K" userId="7d031488-4efb-4b7b-a679-d082e749deb6" providerId="ADAL" clId="{BE9F3265-E2B6-45B2-8ED2-DBCD10DF7F48}" dt="2024-06-14T05:30:52.803" v="425" actId="2696"/>
        <pc:sldMkLst>
          <pc:docMk/>
          <pc:sldMk cId="4068831977" sldId="772"/>
        </pc:sldMkLst>
      </pc:sldChg>
      <pc:sldChg chg="del">
        <pc:chgData name="Suresh K" userId="7d031488-4efb-4b7b-a679-d082e749deb6" providerId="ADAL" clId="{BE9F3265-E2B6-45B2-8ED2-DBCD10DF7F48}" dt="2024-06-14T05:30:58.116" v="426" actId="2696"/>
        <pc:sldMkLst>
          <pc:docMk/>
          <pc:sldMk cId="829875492" sldId="773"/>
        </pc:sldMkLst>
      </pc:sldChg>
      <pc:sldChg chg="del">
        <pc:chgData name="Suresh K" userId="7d031488-4efb-4b7b-a679-d082e749deb6" providerId="ADAL" clId="{BE9F3265-E2B6-45B2-8ED2-DBCD10DF7F48}" dt="2024-06-14T05:31:02.458" v="427" actId="2696"/>
        <pc:sldMkLst>
          <pc:docMk/>
          <pc:sldMk cId="3768441659" sldId="774"/>
        </pc:sldMkLst>
      </pc:sldChg>
      <pc:sldChg chg="del">
        <pc:chgData name="Suresh K" userId="7d031488-4efb-4b7b-a679-d082e749deb6" providerId="ADAL" clId="{BE9F3265-E2B6-45B2-8ED2-DBCD10DF7F48}" dt="2024-06-14T05:31:14.739" v="428" actId="2696"/>
        <pc:sldMkLst>
          <pc:docMk/>
          <pc:sldMk cId="4159316652" sldId="775"/>
        </pc:sldMkLst>
      </pc:sldChg>
      <pc:sldChg chg="del">
        <pc:chgData name="Suresh K" userId="7d031488-4efb-4b7b-a679-d082e749deb6" providerId="ADAL" clId="{BE9F3265-E2B6-45B2-8ED2-DBCD10DF7F48}" dt="2024-06-14T05:31:18.838" v="429" actId="2696"/>
        <pc:sldMkLst>
          <pc:docMk/>
          <pc:sldMk cId="423802371" sldId="776"/>
        </pc:sldMkLst>
      </pc:sldChg>
      <pc:sldChg chg="del">
        <pc:chgData name="Suresh K" userId="7d031488-4efb-4b7b-a679-d082e749deb6" providerId="ADAL" clId="{BE9F3265-E2B6-45B2-8ED2-DBCD10DF7F48}" dt="2024-06-14T05:31:23.225" v="430" actId="2696"/>
        <pc:sldMkLst>
          <pc:docMk/>
          <pc:sldMk cId="4014087325" sldId="777"/>
        </pc:sldMkLst>
      </pc:sldChg>
      <pc:sldChg chg="del">
        <pc:chgData name="Suresh K" userId="7d031488-4efb-4b7b-a679-d082e749deb6" providerId="ADAL" clId="{BE9F3265-E2B6-45B2-8ED2-DBCD10DF7F48}" dt="2024-06-14T05:31:27.347" v="431" actId="2696"/>
        <pc:sldMkLst>
          <pc:docMk/>
          <pc:sldMk cId="2695092075" sldId="778"/>
        </pc:sldMkLst>
      </pc:sldChg>
      <pc:sldChg chg="del">
        <pc:chgData name="Suresh K" userId="7d031488-4efb-4b7b-a679-d082e749deb6" providerId="ADAL" clId="{BE9F3265-E2B6-45B2-8ED2-DBCD10DF7F48}" dt="2024-06-14T05:06:51.432" v="233" actId="2696"/>
        <pc:sldMkLst>
          <pc:docMk/>
          <pc:sldMk cId="2816669972" sldId="781"/>
        </pc:sldMkLst>
      </pc:sldChg>
      <pc:sldChg chg="del">
        <pc:chgData name="Suresh K" userId="7d031488-4efb-4b7b-a679-d082e749deb6" providerId="ADAL" clId="{BE9F3265-E2B6-45B2-8ED2-DBCD10DF7F48}" dt="2024-06-14T05:06:44.149" v="231" actId="2696"/>
        <pc:sldMkLst>
          <pc:docMk/>
          <pc:sldMk cId="1238738811" sldId="782"/>
        </pc:sldMkLst>
      </pc:sldChg>
      <pc:sldChg chg="del">
        <pc:chgData name="Suresh K" userId="7d031488-4efb-4b7b-a679-d082e749deb6" providerId="ADAL" clId="{BE9F3265-E2B6-45B2-8ED2-DBCD10DF7F48}" dt="2024-06-14T05:17:16.651" v="310" actId="2696"/>
        <pc:sldMkLst>
          <pc:docMk/>
          <pc:sldMk cId="327591667" sldId="792"/>
        </pc:sldMkLst>
      </pc:sldChg>
      <pc:sldChg chg="del">
        <pc:chgData name="Suresh K" userId="7d031488-4efb-4b7b-a679-d082e749deb6" providerId="ADAL" clId="{BE9F3265-E2B6-45B2-8ED2-DBCD10DF7F48}" dt="2024-06-14T05:17:09.976" v="308" actId="2696"/>
        <pc:sldMkLst>
          <pc:docMk/>
          <pc:sldMk cId="2301231571" sldId="793"/>
        </pc:sldMkLst>
      </pc:sldChg>
      <pc:sldChg chg="del">
        <pc:chgData name="Suresh K" userId="7d031488-4efb-4b7b-a679-d082e749deb6" providerId="ADAL" clId="{BE9F3265-E2B6-45B2-8ED2-DBCD10DF7F48}" dt="2024-06-14T05:12:51.283" v="272" actId="2696"/>
        <pc:sldMkLst>
          <pc:docMk/>
          <pc:sldMk cId="4051853629" sldId="802"/>
        </pc:sldMkLst>
      </pc:sldChg>
      <pc:sldChg chg="modSp del mod">
        <pc:chgData name="Suresh K" userId="7d031488-4efb-4b7b-a679-d082e749deb6" providerId="ADAL" clId="{BE9F3265-E2B6-45B2-8ED2-DBCD10DF7F48}" dt="2024-06-14T05:23:53.260" v="367" actId="2696"/>
        <pc:sldMkLst>
          <pc:docMk/>
          <pc:sldMk cId="1743361371" sldId="803"/>
        </pc:sldMkLst>
        <pc:spChg chg="mod">
          <ac:chgData name="Suresh K" userId="7d031488-4efb-4b7b-a679-d082e749deb6" providerId="ADAL" clId="{BE9F3265-E2B6-45B2-8ED2-DBCD10DF7F48}" dt="2024-06-14T05:23:30.232" v="364" actId="2711"/>
          <ac:spMkLst>
            <pc:docMk/>
            <pc:sldMk cId="1743361371" sldId="803"/>
            <ac:spMk id="12" creationId="{00000000-0000-0000-0000-000000000000}"/>
          </ac:spMkLst>
        </pc:spChg>
      </pc:sldChg>
      <pc:sldChg chg="del">
        <pc:chgData name="Suresh K" userId="7d031488-4efb-4b7b-a679-d082e749deb6" providerId="ADAL" clId="{BE9F3265-E2B6-45B2-8ED2-DBCD10DF7F48}" dt="2024-06-14T05:17:13.041" v="309" actId="2696"/>
        <pc:sldMkLst>
          <pc:docMk/>
          <pc:sldMk cId="2400268384" sldId="804"/>
        </pc:sldMkLst>
      </pc:sldChg>
      <pc:sldChg chg="modSp del mod">
        <pc:chgData name="Suresh K" userId="7d031488-4efb-4b7b-a679-d082e749deb6" providerId="ADAL" clId="{BE9F3265-E2B6-45B2-8ED2-DBCD10DF7F48}" dt="2024-06-14T05:09:10.784" v="244" actId="2696"/>
        <pc:sldMkLst>
          <pc:docMk/>
          <pc:sldMk cId="631375405" sldId="809"/>
        </pc:sldMkLst>
        <pc:picChg chg="mod">
          <ac:chgData name="Suresh K" userId="7d031488-4efb-4b7b-a679-d082e749deb6" providerId="ADAL" clId="{BE9F3265-E2B6-45B2-8ED2-DBCD10DF7F48}" dt="2024-06-14T05:07:35.179" v="234" actId="1076"/>
          <ac:picMkLst>
            <pc:docMk/>
            <pc:sldMk cId="631375405" sldId="809"/>
            <ac:picMk id="7" creationId="{00000000-0000-0000-0000-000000000000}"/>
          </ac:picMkLst>
        </pc:picChg>
      </pc:sldChg>
      <pc:sldChg chg="del">
        <pc:chgData name="Suresh K" userId="7d031488-4efb-4b7b-a679-d082e749deb6" providerId="ADAL" clId="{BE9F3265-E2B6-45B2-8ED2-DBCD10DF7F48}" dt="2024-06-14T05:15:53.435" v="302" actId="2696"/>
        <pc:sldMkLst>
          <pc:docMk/>
          <pc:sldMk cId="3576952052" sldId="810"/>
        </pc:sldMkLst>
      </pc:sldChg>
      <pc:sldChg chg="addSp delSp modSp del">
        <pc:chgData name="Suresh K" userId="7d031488-4efb-4b7b-a679-d082e749deb6" providerId="ADAL" clId="{BE9F3265-E2B6-45B2-8ED2-DBCD10DF7F48}" dt="2024-06-14T05:10:48.407" v="257" actId="2696"/>
        <pc:sldMkLst>
          <pc:docMk/>
          <pc:sldMk cId="3751935318" sldId="811"/>
        </pc:sldMkLst>
        <pc:spChg chg="add del mod">
          <ac:chgData name="Suresh K" userId="7d031488-4efb-4b7b-a679-d082e749deb6" providerId="ADAL" clId="{BE9F3265-E2B6-45B2-8ED2-DBCD10DF7F48}" dt="2024-06-14T05:09:54.496" v="248"/>
          <ac:spMkLst>
            <pc:docMk/>
            <pc:sldMk cId="3751935318" sldId="811"/>
            <ac:spMk id="14" creationId="{FA7D4C47-4E01-4B61-AE0D-CF9609B32534}"/>
          </ac:spMkLst>
        </pc:spChg>
      </pc:sldChg>
      <pc:sldChg chg="del">
        <pc:chgData name="Suresh K" userId="7d031488-4efb-4b7b-a679-d082e749deb6" providerId="ADAL" clId="{BE9F3265-E2B6-45B2-8ED2-DBCD10DF7F48}" dt="2024-06-14T05:13:52.856" v="280" actId="2696"/>
        <pc:sldMkLst>
          <pc:docMk/>
          <pc:sldMk cId="260040387" sldId="812"/>
        </pc:sldMkLst>
      </pc:sldChg>
      <pc:sldChg chg="del">
        <pc:chgData name="Suresh K" userId="7d031488-4efb-4b7b-a679-d082e749deb6" providerId="ADAL" clId="{BE9F3265-E2B6-45B2-8ED2-DBCD10DF7F48}" dt="2024-06-14T05:17:05.038" v="307" actId="2696"/>
        <pc:sldMkLst>
          <pc:docMk/>
          <pc:sldMk cId="3616424044" sldId="813"/>
        </pc:sldMkLst>
      </pc:sldChg>
      <pc:sldChg chg="del">
        <pc:chgData name="Suresh K" userId="7d031488-4efb-4b7b-a679-d082e749deb6" providerId="ADAL" clId="{BE9F3265-E2B6-45B2-8ED2-DBCD10DF7F48}" dt="2024-06-14T05:06:48.041" v="232" actId="2696"/>
        <pc:sldMkLst>
          <pc:docMk/>
          <pc:sldMk cId="183012137" sldId="815"/>
        </pc:sldMkLst>
      </pc:sldChg>
      <pc:sldChg chg="modSp del mod ord">
        <pc:chgData name="Suresh K" userId="7d031488-4efb-4b7b-a679-d082e749deb6" providerId="ADAL" clId="{BE9F3265-E2B6-45B2-8ED2-DBCD10DF7F48}" dt="2024-06-14T05:18:23.529" v="321" actId="2696"/>
        <pc:sldMkLst>
          <pc:docMk/>
          <pc:sldMk cId="3112131732" sldId="817"/>
        </pc:sldMkLst>
        <pc:spChg chg="mod">
          <ac:chgData name="Suresh K" userId="7d031488-4efb-4b7b-a679-d082e749deb6" providerId="ADAL" clId="{BE9F3265-E2B6-45B2-8ED2-DBCD10DF7F48}" dt="2024-06-14T05:17:48.133" v="315" actId="207"/>
          <ac:spMkLst>
            <pc:docMk/>
            <pc:sldMk cId="3112131732" sldId="817"/>
            <ac:spMk id="2" creationId="{00000000-0000-0000-0000-000000000000}"/>
          </ac:spMkLst>
        </pc:spChg>
        <pc:spChg chg="mod">
          <ac:chgData name="Suresh K" userId="7d031488-4efb-4b7b-a679-d082e749deb6" providerId="ADAL" clId="{BE9F3265-E2B6-45B2-8ED2-DBCD10DF7F48}" dt="2024-06-14T05:17:50.267" v="316" actId="1076"/>
          <ac:spMkLst>
            <pc:docMk/>
            <pc:sldMk cId="3112131732" sldId="817"/>
            <ac:spMk id="16" creationId="{00000000-0000-0000-0000-000000000000}"/>
          </ac:spMkLst>
        </pc:spChg>
      </pc:sldChg>
      <pc:sldChg chg="del">
        <pc:chgData name="Suresh K" userId="7d031488-4efb-4b7b-a679-d082e749deb6" providerId="ADAL" clId="{BE9F3265-E2B6-45B2-8ED2-DBCD10DF7F48}" dt="2024-06-14T05:18:31.557" v="322" actId="2696"/>
        <pc:sldMkLst>
          <pc:docMk/>
          <pc:sldMk cId="2345895712" sldId="818"/>
        </pc:sldMkLst>
      </pc:sldChg>
      <pc:sldChg chg="del">
        <pc:chgData name="Suresh K" userId="7d031488-4efb-4b7b-a679-d082e749deb6" providerId="ADAL" clId="{BE9F3265-E2B6-45B2-8ED2-DBCD10DF7F48}" dt="2024-06-14T05:18:55.186" v="325" actId="2696"/>
        <pc:sldMkLst>
          <pc:docMk/>
          <pc:sldMk cId="454088402" sldId="819"/>
        </pc:sldMkLst>
      </pc:sldChg>
      <pc:sldChg chg="del">
        <pc:chgData name="Suresh K" userId="7d031488-4efb-4b7b-a679-d082e749deb6" providerId="ADAL" clId="{BE9F3265-E2B6-45B2-8ED2-DBCD10DF7F48}" dt="2024-06-14T05:26:12.781" v="385" actId="2696"/>
        <pc:sldMkLst>
          <pc:docMk/>
          <pc:sldMk cId="3552759632" sldId="821"/>
        </pc:sldMkLst>
      </pc:sldChg>
      <pc:sldChg chg="ord">
        <pc:chgData name="Suresh K" userId="7d031488-4efb-4b7b-a679-d082e749deb6" providerId="ADAL" clId="{BE9F3265-E2B6-45B2-8ED2-DBCD10DF7F48}" dt="2024-06-14T05:16:35.538" v="305"/>
        <pc:sldMkLst>
          <pc:docMk/>
          <pc:sldMk cId="2665541423" sldId="14271"/>
        </pc:sldMkLst>
      </pc:sldChg>
      <pc:sldChg chg="addSp delSp modSp add mod ord delAnim">
        <pc:chgData name="Suresh K" userId="7d031488-4efb-4b7b-a679-d082e749deb6" providerId="ADAL" clId="{BE9F3265-E2B6-45B2-8ED2-DBCD10DF7F48}" dt="2024-06-14T04:52:30.117" v="54" actId="14100"/>
        <pc:sldMkLst>
          <pc:docMk/>
          <pc:sldMk cId="2856742017" sldId="14273"/>
        </pc:sldMkLst>
        <pc:spChg chg="del">
          <ac:chgData name="Suresh K" userId="7d031488-4efb-4b7b-a679-d082e749deb6" providerId="ADAL" clId="{BE9F3265-E2B6-45B2-8ED2-DBCD10DF7F48}" dt="2024-06-14T04:49:35.330" v="28" actId="478"/>
          <ac:spMkLst>
            <pc:docMk/>
            <pc:sldMk cId="2856742017" sldId="14273"/>
            <ac:spMk id="8" creationId="{12CEDD49-175B-4D56-AB59-93884F9F7169}"/>
          </ac:spMkLst>
        </pc:spChg>
        <pc:spChg chg="del">
          <ac:chgData name="Suresh K" userId="7d031488-4efb-4b7b-a679-d082e749deb6" providerId="ADAL" clId="{BE9F3265-E2B6-45B2-8ED2-DBCD10DF7F48}" dt="2024-06-14T04:49:28.157" v="25" actId="478"/>
          <ac:spMkLst>
            <pc:docMk/>
            <pc:sldMk cId="2856742017" sldId="14273"/>
            <ac:spMk id="15" creationId="{7EA32181-829D-4255-B6C1-3AAA63110E69}"/>
          </ac:spMkLst>
        </pc:spChg>
        <pc:spChg chg="del">
          <ac:chgData name="Suresh K" userId="7d031488-4efb-4b7b-a679-d082e749deb6" providerId="ADAL" clId="{BE9F3265-E2B6-45B2-8ED2-DBCD10DF7F48}" dt="2024-06-14T04:49:31.940" v="27" actId="478"/>
          <ac:spMkLst>
            <pc:docMk/>
            <pc:sldMk cId="2856742017" sldId="14273"/>
            <ac:spMk id="16" creationId="{8C50964A-E4C9-4911-ADDD-FA6EAB015D71}"/>
          </ac:spMkLst>
        </pc:spChg>
        <pc:spChg chg="add mod">
          <ac:chgData name="Suresh K" userId="7d031488-4efb-4b7b-a679-d082e749deb6" providerId="ADAL" clId="{BE9F3265-E2B6-45B2-8ED2-DBCD10DF7F48}" dt="2024-06-14T04:52:00.719" v="50" actId="1076"/>
          <ac:spMkLst>
            <pc:docMk/>
            <pc:sldMk cId="2856742017" sldId="14273"/>
            <ac:spMk id="17" creationId="{1F7CB34B-0AB1-4F40-AD08-079BAF3A2937}"/>
          </ac:spMkLst>
        </pc:spChg>
        <pc:spChg chg="add mod">
          <ac:chgData name="Suresh K" userId="7d031488-4efb-4b7b-a679-d082e749deb6" providerId="ADAL" clId="{BE9F3265-E2B6-45B2-8ED2-DBCD10DF7F48}" dt="2024-06-14T04:51:42.489" v="48" actId="1076"/>
          <ac:spMkLst>
            <pc:docMk/>
            <pc:sldMk cId="2856742017" sldId="14273"/>
            <ac:spMk id="20" creationId="{6942470C-FAC0-4955-ADC6-6C2048C1F451}"/>
          </ac:spMkLst>
        </pc:spChg>
        <pc:spChg chg="mod">
          <ac:chgData name="Suresh K" userId="7d031488-4efb-4b7b-a679-d082e749deb6" providerId="ADAL" clId="{BE9F3265-E2B6-45B2-8ED2-DBCD10DF7F48}" dt="2024-06-14T04:51:29.292" v="45"/>
          <ac:spMkLst>
            <pc:docMk/>
            <pc:sldMk cId="2856742017" sldId="14273"/>
            <ac:spMk id="22" creationId="{887962DF-5F3A-45B9-BC09-34FC2BD2CAEB}"/>
          </ac:spMkLst>
        </pc:spChg>
        <pc:spChg chg="mod">
          <ac:chgData name="Suresh K" userId="7d031488-4efb-4b7b-a679-d082e749deb6" providerId="ADAL" clId="{BE9F3265-E2B6-45B2-8ED2-DBCD10DF7F48}" dt="2024-06-14T04:51:29.292" v="45"/>
          <ac:spMkLst>
            <pc:docMk/>
            <pc:sldMk cId="2856742017" sldId="14273"/>
            <ac:spMk id="23" creationId="{F7A50E3B-7F03-4454-BB54-FA2173AB5311}"/>
          </ac:spMkLst>
        </pc:spChg>
        <pc:spChg chg="mod">
          <ac:chgData name="Suresh K" userId="7d031488-4efb-4b7b-a679-d082e749deb6" providerId="ADAL" clId="{BE9F3265-E2B6-45B2-8ED2-DBCD10DF7F48}" dt="2024-06-14T04:51:29.292" v="45"/>
          <ac:spMkLst>
            <pc:docMk/>
            <pc:sldMk cId="2856742017" sldId="14273"/>
            <ac:spMk id="24" creationId="{9650CD62-8576-46DF-B4ED-7AC83AA43533}"/>
          </ac:spMkLst>
        </pc:spChg>
        <pc:spChg chg="mod">
          <ac:chgData name="Suresh K" userId="7d031488-4efb-4b7b-a679-d082e749deb6" providerId="ADAL" clId="{BE9F3265-E2B6-45B2-8ED2-DBCD10DF7F48}" dt="2024-06-14T04:51:29.292" v="45"/>
          <ac:spMkLst>
            <pc:docMk/>
            <pc:sldMk cId="2856742017" sldId="14273"/>
            <ac:spMk id="25" creationId="{5B0D197F-EDFD-4E8C-B53A-36B06829FF3E}"/>
          </ac:spMkLst>
        </pc:spChg>
        <pc:spChg chg="mod">
          <ac:chgData name="Suresh K" userId="7d031488-4efb-4b7b-a679-d082e749deb6" providerId="ADAL" clId="{BE9F3265-E2B6-45B2-8ED2-DBCD10DF7F48}" dt="2024-06-14T04:51:29.292" v="45"/>
          <ac:spMkLst>
            <pc:docMk/>
            <pc:sldMk cId="2856742017" sldId="14273"/>
            <ac:spMk id="26" creationId="{4D6CD1A6-B320-4F22-8655-7EA8B0EBF7A9}"/>
          </ac:spMkLst>
        </pc:spChg>
        <pc:grpChg chg="del">
          <ac:chgData name="Suresh K" userId="7d031488-4efb-4b7b-a679-d082e749deb6" providerId="ADAL" clId="{BE9F3265-E2B6-45B2-8ED2-DBCD10DF7F48}" dt="2024-06-14T04:49:25.651" v="24" actId="478"/>
          <ac:grpSpMkLst>
            <pc:docMk/>
            <pc:sldMk cId="2856742017" sldId="14273"/>
            <ac:grpSpMk id="9" creationId="{B115CCAF-7827-461C-9482-D55C133E7D08}"/>
          </ac:grpSpMkLst>
        </pc:grpChg>
        <pc:grpChg chg="del">
          <ac:chgData name="Suresh K" userId="7d031488-4efb-4b7b-a679-d082e749deb6" providerId="ADAL" clId="{BE9F3265-E2B6-45B2-8ED2-DBCD10DF7F48}" dt="2024-06-14T04:49:30.094" v="26" actId="478"/>
          <ac:grpSpMkLst>
            <pc:docMk/>
            <pc:sldMk cId="2856742017" sldId="14273"/>
            <ac:grpSpMk id="12" creationId="{71BD326C-CE7A-4D6D-AB54-F8228B70792E}"/>
          </ac:grpSpMkLst>
        </pc:grpChg>
        <pc:grpChg chg="add mod">
          <ac:chgData name="Suresh K" userId="7d031488-4efb-4b7b-a679-d082e749deb6" providerId="ADAL" clId="{BE9F3265-E2B6-45B2-8ED2-DBCD10DF7F48}" dt="2024-06-14T04:51:42.489" v="48" actId="1076"/>
          <ac:grpSpMkLst>
            <pc:docMk/>
            <pc:sldMk cId="2856742017" sldId="14273"/>
            <ac:grpSpMk id="21" creationId="{6EA4F6E5-387A-424C-8E83-57140EB20169}"/>
          </ac:grpSpMkLst>
        </pc:grpChg>
        <pc:grpChg chg="add mod">
          <ac:chgData name="Suresh K" userId="7d031488-4efb-4b7b-a679-d082e749deb6" providerId="ADAL" clId="{BE9F3265-E2B6-45B2-8ED2-DBCD10DF7F48}" dt="2024-06-14T04:51:42.489" v="48" actId="1076"/>
          <ac:grpSpMkLst>
            <pc:docMk/>
            <pc:sldMk cId="2856742017" sldId="14273"/>
            <ac:grpSpMk id="29" creationId="{91D4D40D-B039-4EFD-9F70-1E6BA41D59AA}"/>
          </ac:grpSpMkLst>
        </pc:grpChg>
        <pc:picChg chg="mod">
          <ac:chgData name="Suresh K" userId="7d031488-4efb-4b7b-a679-d082e749deb6" providerId="ADAL" clId="{BE9F3265-E2B6-45B2-8ED2-DBCD10DF7F48}" dt="2024-06-14T04:50:00.281" v="34" actId="1076"/>
          <ac:picMkLst>
            <pc:docMk/>
            <pc:sldMk cId="2856742017" sldId="14273"/>
            <ac:picMk id="4" creationId="{C66D0DF4-FECD-4573-ADB8-4CD16E826E46}"/>
          </ac:picMkLst>
        </pc:picChg>
        <pc:picChg chg="add mod">
          <ac:chgData name="Suresh K" userId="7d031488-4efb-4b7b-a679-d082e749deb6" providerId="ADAL" clId="{BE9F3265-E2B6-45B2-8ED2-DBCD10DF7F48}" dt="2024-06-14T04:52:30.117" v="54" actId="14100"/>
          <ac:picMkLst>
            <pc:docMk/>
            <pc:sldMk cId="2856742017" sldId="14273"/>
            <ac:picMk id="18" creationId="{C3D7C056-E769-45AF-BA83-E4C6B52C5631}"/>
          </ac:picMkLst>
        </pc:picChg>
        <pc:picChg chg="add mod">
          <ac:chgData name="Suresh K" userId="7d031488-4efb-4b7b-a679-d082e749deb6" providerId="ADAL" clId="{BE9F3265-E2B6-45B2-8ED2-DBCD10DF7F48}" dt="2024-06-14T04:51:42.489" v="48" actId="1076"/>
          <ac:picMkLst>
            <pc:docMk/>
            <pc:sldMk cId="2856742017" sldId="14273"/>
            <ac:picMk id="19" creationId="{88DB918F-6C93-49CD-9D0F-F080341F5BFF}"/>
          </ac:picMkLst>
        </pc:picChg>
        <pc:picChg chg="add mod">
          <ac:chgData name="Suresh K" userId="7d031488-4efb-4b7b-a679-d082e749deb6" providerId="ADAL" clId="{BE9F3265-E2B6-45B2-8ED2-DBCD10DF7F48}" dt="2024-06-14T04:51:42.489" v="48" actId="1076"/>
          <ac:picMkLst>
            <pc:docMk/>
            <pc:sldMk cId="2856742017" sldId="14273"/>
            <ac:picMk id="27" creationId="{F885E04D-5EF6-4A55-A7EB-ACC4701C730C}"/>
          </ac:picMkLst>
        </pc:picChg>
        <pc:picChg chg="add mod">
          <ac:chgData name="Suresh K" userId="7d031488-4efb-4b7b-a679-d082e749deb6" providerId="ADAL" clId="{BE9F3265-E2B6-45B2-8ED2-DBCD10DF7F48}" dt="2024-06-14T04:51:42.489" v="48" actId="1076"/>
          <ac:picMkLst>
            <pc:docMk/>
            <pc:sldMk cId="2856742017" sldId="14273"/>
            <ac:picMk id="28" creationId="{F1561992-AF04-4447-91B1-C4E7C28BFB19}"/>
          </ac:picMkLst>
        </pc:picChg>
        <pc:picChg chg="mod">
          <ac:chgData name="Suresh K" userId="7d031488-4efb-4b7b-a679-d082e749deb6" providerId="ADAL" clId="{BE9F3265-E2B6-45B2-8ED2-DBCD10DF7F48}" dt="2024-06-14T04:51:29.292" v="45"/>
          <ac:picMkLst>
            <pc:docMk/>
            <pc:sldMk cId="2856742017" sldId="14273"/>
            <ac:picMk id="30" creationId="{5917BD57-C1E7-4365-8457-41C4254DB0D7}"/>
          </ac:picMkLst>
        </pc:picChg>
        <pc:picChg chg="mod">
          <ac:chgData name="Suresh K" userId="7d031488-4efb-4b7b-a679-d082e749deb6" providerId="ADAL" clId="{BE9F3265-E2B6-45B2-8ED2-DBCD10DF7F48}" dt="2024-06-14T04:51:29.292" v="45"/>
          <ac:picMkLst>
            <pc:docMk/>
            <pc:sldMk cId="2856742017" sldId="14273"/>
            <ac:picMk id="31" creationId="{5182B5AF-9779-413B-AC7A-BDBE69121914}"/>
          </ac:picMkLst>
        </pc:picChg>
      </pc:sldChg>
      <pc:sldChg chg="addSp delSp modSp add del mod ord delAnim">
        <pc:chgData name="Suresh K" userId="7d031488-4efb-4b7b-a679-d082e749deb6" providerId="ADAL" clId="{BE9F3265-E2B6-45B2-8ED2-DBCD10DF7F48}" dt="2024-06-14T04:56:32.026" v="127" actId="2696"/>
        <pc:sldMkLst>
          <pc:docMk/>
          <pc:sldMk cId="2031936672" sldId="14274"/>
        </pc:sldMkLst>
        <pc:spChg chg="del mod">
          <ac:chgData name="Suresh K" userId="7d031488-4efb-4b7b-a679-d082e749deb6" providerId="ADAL" clId="{BE9F3265-E2B6-45B2-8ED2-DBCD10DF7F48}" dt="2024-06-14T04:54:01.392" v="108"/>
          <ac:spMkLst>
            <pc:docMk/>
            <pc:sldMk cId="2031936672" sldId="14274"/>
            <ac:spMk id="8" creationId="{12CEDD49-175B-4D56-AB59-93884F9F7169}"/>
          </ac:spMkLst>
        </pc:spChg>
        <pc:spChg chg="del">
          <ac:chgData name="Suresh K" userId="7d031488-4efb-4b7b-a679-d082e749deb6" providerId="ADAL" clId="{BE9F3265-E2B6-45B2-8ED2-DBCD10DF7F48}" dt="2024-06-14T04:53:24.455" v="59" actId="478"/>
          <ac:spMkLst>
            <pc:docMk/>
            <pc:sldMk cId="2031936672" sldId="14274"/>
            <ac:spMk id="15" creationId="{7EA32181-829D-4255-B6C1-3AAA63110E69}"/>
          </ac:spMkLst>
        </pc:spChg>
        <pc:spChg chg="del">
          <ac:chgData name="Suresh K" userId="7d031488-4efb-4b7b-a679-d082e749deb6" providerId="ADAL" clId="{BE9F3265-E2B6-45B2-8ED2-DBCD10DF7F48}" dt="2024-06-14T04:53:29.321" v="61" actId="478"/>
          <ac:spMkLst>
            <pc:docMk/>
            <pc:sldMk cId="2031936672" sldId="14274"/>
            <ac:spMk id="16" creationId="{8C50964A-E4C9-4911-ADDD-FA6EAB015D71}"/>
          </ac:spMkLst>
        </pc:spChg>
        <pc:spChg chg="add del mod">
          <ac:chgData name="Suresh K" userId="7d031488-4efb-4b7b-a679-d082e749deb6" providerId="ADAL" clId="{BE9F3265-E2B6-45B2-8ED2-DBCD10DF7F48}" dt="2024-06-14T04:53:49.402" v="66"/>
          <ac:spMkLst>
            <pc:docMk/>
            <pc:sldMk cId="2031936672" sldId="14274"/>
            <ac:spMk id="17" creationId="{C0388B72-DFA0-4C8F-AEFE-94329BD24390}"/>
          </ac:spMkLst>
        </pc:spChg>
        <pc:spChg chg="add mod">
          <ac:chgData name="Suresh K" userId="7d031488-4efb-4b7b-a679-d082e749deb6" providerId="ADAL" clId="{BE9F3265-E2B6-45B2-8ED2-DBCD10DF7F48}" dt="2024-06-14T04:54:52.334" v="114" actId="14100"/>
          <ac:spMkLst>
            <pc:docMk/>
            <pc:sldMk cId="2031936672" sldId="14274"/>
            <ac:spMk id="18" creationId="{70386874-19AF-44AB-81B7-9CA2AF4C2748}"/>
          </ac:spMkLst>
        </pc:spChg>
        <pc:grpChg chg="del">
          <ac:chgData name="Suresh K" userId="7d031488-4efb-4b7b-a679-d082e749deb6" providerId="ADAL" clId="{BE9F3265-E2B6-45B2-8ED2-DBCD10DF7F48}" dt="2024-06-14T04:53:22.732" v="58" actId="478"/>
          <ac:grpSpMkLst>
            <pc:docMk/>
            <pc:sldMk cId="2031936672" sldId="14274"/>
            <ac:grpSpMk id="9" creationId="{B115CCAF-7827-461C-9482-D55C133E7D08}"/>
          </ac:grpSpMkLst>
        </pc:grpChg>
        <pc:grpChg chg="del">
          <ac:chgData name="Suresh K" userId="7d031488-4efb-4b7b-a679-d082e749deb6" providerId="ADAL" clId="{BE9F3265-E2B6-45B2-8ED2-DBCD10DF7F48}" dt="2024-06-14T04:53:26.440" v="60" actId="478"/>
          <ac:grpSpMkLst>
            <pc:docMk/>
            <pc:sldMk cId="2031936672" sldId="14274"/>
            <ac:grpSpMk id="12" creationId="{71BD326C-CE7A-4D6D-AB54-F8228B70792E}"/>
          </ac:grpSpMkLst>
        </pc:grpChg>
        <pc:picChg chg="mod">
          <ac:chgData name="Suresh K" userId="7d031488-4efb-4b7b-a679-d082e749deb6" providerId="ADAL" clId="{BE9F3265-E2B6-45B2-8ED2-DBCD10DF7F48}" dt="2024-06-14T04:56:11.383" v="122" actId="1076"/>
          <ac:picMkLst>
            <pc:docMk/>
            <pc:sldMk cId="2031936672" sldId="14274"/>
            <ac:picMk id="4" creationId="{C66D0DF4-FECD-4573-ADB8-4CD16E826E46}"/>
          </ac:picMkLst>
        </pc:picChg>
      </pc:sldChg>
      <pc:sldChg chg="addSp delSp modSp add mod">
        <pc:chgData name="Suresh K" userId="7d031488-4efb-4b7b-a679-d082e749deb6" providerId="ADAL" clId="{BE9F3265-E2B6-45B2-8ED2-DBCD10DF7F48}" dt="2024-06-14T05:03:02.492" v="219" actId="478"/>
        <pc:sldMkLst>
          <pc:docMk/>
          <pc:sldMk cId="4092010236" sldId="14274"/>
        </pc:sldMkLst>
        <pc:spChg chg="del">
          <ac:chgData name="Suresh K" userId="7d031488-4efb-4b7b-a679-d082e749deb6" providerId="ADAL" clId="{BE9F3265-E2B6-45B2-8ED2-DBCD10DF7F48}" dt="2024-06-14T04:58:45.705" v="130" actId="478"/>
          <ac:spMkLst>
            <pc:docMk/>
            <pc:sldMk cId="4092010236" sldId="14274"/>
            <ac:spMk id="2" creationId="{00000000-0000-0000-0000-000000000000}"/>
          </ac:spMkLst>
        </pc:spChg>
        <pc:spChg chg="del">
          <ac:chgData name="Suresh K" userId="7d031488-4efb-4b7b-a679-d082e749deb6" providerId="ADAL" clId="{BE9F3265-E2B6-45B2-8ED2-DBCD10DF7F48}" dt="2024-06-14T04:58:42.448" v="129" actId="478"/>
          <ac:spMkLst>
            <pc:docMk/>
            <pc:sldMk cId="4092010236" sldId="14274"/>
            <ac:spMk id="6" creationId="{C38C30A9-9B0D-422E-AD25-2C1BB0AE5DA8}"/>
          </ac:spMkLst>
        </pc:spChg>
        <pc:spChg chg="add del mod">
          <ac:chgData name="Suresh K" userId="7d031488-4efb-4b7b-a679-d082e749deb6" providerId="ADAL" clId="{BE9F3265-E2B6-45B2-8ED2-DBCD10DF7F48}" dt="2024-06-14T05:03:02.492" v="219" actId="478"/>
          <ac:spMkLst>
            <pc:docMk/>
            <pc:sldMk cId="4092010236" sldId="14274"/>
            <ac:spMk id="7" creationId="{DAED17E8-7F08-4760-B23D-7D2FD8E37351}"/>
          </ac:spMkLst>
        </pc:spChg>
        <pc:spChg chg="add mod">
          <ac:chgData name="Suresh K" userId="7d031488-4efb-4b7b-a679-d082e749deb6" providerId="ADAL" clId="{BE9F3265-E2B6-45B2-8ED2-DBCD10DF7F48}" dt="2024-06-14T05:02:53.601" v="218" actId="1076"/>
          <ac:spMkLst>
            <pc:docMk/>
            <pc:sldMk cId="4092010236" sldId="14274"/>
            <ac:spMk id="10" creationId="{7FC219DD-E20B-4118-95FE-F547C4B01D4B}"/>
          </ac:spMkLst>
        </pc:spChg>
        <pc:picChg chg="add mod">
          <ac:chgData name="Suresh K" userId="7d031488-4efb-4b7b-a679-d082e749deb6" providerId="ADAL" clId="{BE9F3265-E2B6-45B2-8ED2-DBCD10DF7F48}" dt="2024-06-14T05:01:50.332" v="154" actId="14100"/>
          <ac:picMkLst>
            <pc:docMk/>
            <pc:sldMk cId="4092010236" sldId="14274"/>
            <ac:picMk id="8" creationId="{6879E2E1-0E8C-4A2A-AB9C-7DEC141C2857}"/>
          </ac:picMkLst>
        </pc:picChg>
        <pc:picChg chg="add del mod">
          <ac:chgData name="Suresh K" userId="7d031488-4efb-4b7b-a679-d082e749deb6" providerId="ADAL" clId="{BE9F3265-E2B6-45B2-8ED2-DBCD10DF7F48}" dt="2024-06-14T05:00:52.910" v="148" actId="478"/>
          <ac:picMkLst>
            <pc:docMk/>
            <pc:sldMk cId="4092010236" sldId="14274"/>
            <ac:picMk id="9" creationId="{5640C48D-C339-4DE0-A79E-50047103CD17}"/>
          </ac:picMkLst>
        </pc:picChg>
      </pc:sldChg>
      <pc:sldChg chg="addSp delSp modSp add mod">
        <pc:chgData name="Suresh K" userId="7d031488-4efb-4b7b-a679-d082e749deb6" providerId="ADAL" clId="{BE9F3265-E2B6-45B2-8ED2-DBCD10DF7F48}" dt="2024-06-14T05:03:41.275" v="222" actId="478"/>
        <pc:sldMkLst>
          <pc:docMk/>
          <pc:sldMk cId="1350408577" sldId="14275"/>
        </pc:sldMkLst>
        <pc:spChg chg="del">
          <ac:chgData name="Suresh K" userId="7d031488-4efb-4b7b-a679-d082e749deb6" providerId="ADAL" clId="{BE9F3265-E2B6-45B2-8ED2-DBCD10DF7F48}" dt="2024-06-14T05:03:41.275" v="222" actId="478"/>
          <ac:spMkLst>
            <pc:docMk/>
            <pc:sldMk cId="1350408577" sldId="14275"/>
            <ac:spMk id="7" creationId="{DAED17E8-7F08-4760-B23D-7D2FD8E37351}"/>
          </ac:spMkLst>
        </pc:spChg>
        <pc:spChg chg="add mod">
          <ac:chgData name="Suresh K" userId="7d031488-4efb-4b7b-a679-d082e749deb6" providerId="ADAL" clId="{BE9F3265-E2B6-45B2-8ED2-DBCD10DF7F48}" dt="2024-06-14T05:03:37.436" v="221"/>
          <ac:spMkLst>
            <pc:docMk/>
            <pc:sldMk cId="1350408577" sldId="14275"/>
            <ac:spMk id="11" creationId="{288AA392-8735-4DD8-B468-B6D56E1F0244}"/>
          </ac:spMkLst>
        </pc:spChg>
        <pc:spChg chg="mod">
          <ac:chgData name="Suresh K" userId="7d031488-4efb-4b7b-a679-d082e749deb6" providerId="ADAL" clId="{BE9F3265-E2B6-45B2-8ED2-DBCD10DF7F48}" dt="2024-06-14T05:03:37.436" v="221"/>
          <ac:spMkLst>
            <pc:docMk/>
            <pc:sldMk cId="1350408577" sldId="14275"/>
            <ac:spMk id="18" creationId="{E43110FA-A142-4289-B462-6184AB20CDD0}"/>
          </ac:spMkLst>
        </pc:spChg>
        <pc:spChg chg="add mod">
          <ac:chgData name="Suresh K" userId="7d031488-4efb-4b7b-a679-d082e749deb6" providerId="ADAL" clId="{BE9F3265-E2B6-45B2-8ED2-DBCD10DF7F48}" dt="2024-06-14T05:03:37.436" v="221"/>
          <ac:spMkLst>
            <pc:docMk/>
            <pc:sldMk cId="1350408577" sldId="14275"/>
            <ac:spMk id="21" creationId="{C62658B1-FAC5-4884-8FFE-AC47EB0C1F95}"/>
          </ac:spMkLst>
        </pc:spChg>
        <pc:spChg chg="add mod">
          <ac:chgData name="Suresh K" userId="7d031488-4efb-4b7b-a679-d082e749deb6" providerId="ADAL" clId="{BE9F3265-E2B6-45B2-8ED2-DBCD10DF7F48}" dt="2024-06-14T05:03:37.436" v="221"/>
          <ac:spMkLst>
            <pc:docMk/>
            <pc:sldMk cId="1350408577" sldId="14275"/>
            <ac:spMk id="22" creationId="{F002E0E8-DA0C-4E72-B30B-E4CDBB90C75C}"/>
          </ac:spMkLst>
        </pc:spChg>
        <pc:grpChg chg="add mod">
          <ac:chgData name="Suresh K" userId="7d031488-4efb-4b7b-a679-d082e749deb6" providerId="ADAL" clId="{BE9F3265-E2B6-45B2-8ED2-DBCD10DF7F48}" dt="2024-06-14T05:03:37.436" v="221"/>
          <ac:grpSpMkLst>
            <pc:docMk/>
            <pc:sldMk cId="1350408577" sldId="14275"/>
            <ac:grpSpMk id="16" creationId="{51F82895-52B7-487B-8860-061E7121DCD7}"/>
          </ac:grpSpMkLst>
        </pc:grpChg>
        <pc:picChg chg="add mod">
          <ac:chgData name="Suresh K" userId="7d031488-4efb-4b7b-a679-d082e749deb6" providerId="ADAL" clId="{BE9F3265-E2B6-45B2-8ED2-DBCD10DF7F48}" dt="2024-06-14T05:03:37.436" v="221"/>
          <ac:picMkLst>
            <pc:docMk/>
            <pc:sldMk cId="1350408577" sldId="14275"/>
            <ac:picMk id="6" creationId="{3D78DCC5-33AB-4D9E-9CF7-6FD270143EC9}"/>
          </ac:picMkLst>
        </pc:picChg>
        <pc:picChg chg="add mod">
          <ac:chgData name="Suresh K" userId="7d031488-4efb-4b7b-a679-d082e749deb6" providerId="ADAL" clId="{BE9F3265-E2B6-45B2-8ED2-DBCD10DF7F48}" dt="2024-06-14T05:03:37.436" v="221"/>
          <ac:picMkLst>
            <pc:docMk/>
            <pc:sldMk cId="1350408577" sldId="14275"/>
            <ac:picMk id="8" creationId="{C24CC0C1-0655-4B07-B62F-C437A352D434}"/>
          </ac:picMkLst>
        </pc:picChg>
        <pc:picChg chg="add mod">
          <ac:chgData name="Suresh K" userId="7d031488-4efb-4b7b-a679-d082e749deb6" providerId="ADAL" clId="{BE9F3265-E2B6-45B2-8ED2-DBCD10DF7F48}" dt="2024-06-14T05:03:37.436" v="221"/>
          <ac:picMkLst>
            <pc:docMk/>
            <pc:sldMk cId="1350408577" sldId="14275"/>
            <ac:picMk id="9" creationId="{06F8C217-B2F3-486B-80A6-A42A2246B307}"/>
          </ac:picMkLst>
        </pc:picChg>
        <pc:picChg chg="add mod">
          <ac:chgData name="Suresh K" userId="7d031488-4efb-4b7b-a679-d082e749deb6" providerId="ADAL" clId="{BE9F3265-E2B6-45B2-8ED2-DBCD10DF7F48}" dt="2024-06-14T05:03:37.436" v="221"/>
          <ac:picMkLst>
            <pc:docMk/>
            <pc:sldMk cId="1350408577" sldId="14275"/>
            <ac:picMk id="10" creationId="{9485998C-AA43-4C90-81EF-205F60EFBC8E}"/>
          </ac:picMkLst>
        </pc:picChg>
        <pc:picChg chg="add mod">
          <ac:chgData name="Suresh K" userId="7d031488-4efb-4b7b-a679-d082e749deb6" providerId="ADAL" clId="{BE9F3265-E2B6-45B2-8ED2-DBCD10DF7F48}" dt="2024-06-14T05:03:37.436" v="221"/>
          <ac:picMkLst>
            <pc:docMk/>
            <pc:sldMk cId="1350408577" sldId="14275"/>
            <ac:picMk id="12" creationId="{CA3334D0-D827-4FA7-83B7-86919A3BE74E}"/>
          </ac:picMkLst>
        </pc:picChg>
        <pc:picChg chg="add mod">
          <ac:chgData name="Suresh K" userId="7d031488-4efb-4b7b-a679-d082e749deb6" providerId="ADAL" clId="{BE9F3265-E2B6-45B2-8ED2-DBCD10DF7F48}" dt="2024-06-14T05:03:37.436" v="221"/>
          <ac:picMkLst>
            <pc:docMk/>
            <pc:sldMk cId="1350408577" sldId="14275"/>
            <ac:picMk id="13" creationId="{6FCFA37B-4606-47D8-A942-4D76B65F22B1}"/>
          </ac:picMkLst>
        </pc:picChg>
        <pc:picChg chg="add mod">
          <ac:chgData name="Suresh K" userId="7d031488-4efb-4b7b-a679-d082e749deb6" providerId="ADAL" clId="{BE9F3265-E2B6-45B2-8ED2-DBCD10DF7F48}" dt="2024-06-14T05:03:37.436" v="221"/>
          <ac:picMkLst>
            <pc:docMk/>
            <pc:sldMk cId="1350408577" sldId="14275"/>
            <ac:picMk id="14" creationId="{5B91816B-B319-429A-BB07-3FD2B497C371}"/>
          </ac:picMkLst>
        </pc:picChg>
        <pc:picChg chg="add mod">
          <ac:chgData name="Suresh K" userId="7d031488-4efb-4b7b-a679-d082e749deb6" providerId="ADAL" clId="{BE9F3265-E2B6-45B2-8ED2-DBCD10DF7F48}" dt="2024-06-14T05:03:37.436" v="221"/>
          <ac:picMkLst>
            <pc:docMk/>
            <pc:sldMk cId="1350408577" sldId="14275"/>
            <ac:picMk id="15" creationId="{AB38E0B8-FA45-476C-A9E9-9ED869DB7C8B}"/>
          </ac:picMkLst>
        </pc:picChg>
        <pc:picChg chg="mod">
          <ac:chgData name="Suresh K" userId="7d031488-4efb-4b7b-a679-d082e749deb6" providerId="ADAL" clId="{BE9F3265-E2B6-45B2-8ED2-DBCD10DF7F48}" dt="2024-06-14T05:03:37.436" v="221"/>
          <ac:picMkLst>
            <pc:docMk/>
            <pc:sldMk cId="1350408577" sldId="14275"/>
            <ac:picMk id="17" creationId="{9350C476-44F8-4433-A332-E79F2120C083}"/>
          </ac:picMkLst>
        </pc:picChg>
        <pc:picChg chg="add mod">
          <ac:chgData name="Suresh K" userId="7d031488-4efb-4b7b-a679-d082e749deb6" providerId="ADAL" clId="{BE9F3265-E2B6-45B2-8ED2-DBCD10DF7F48}" dt="2024-06-14T05:03:37.436" v="221"/>
          <ac:picMkLst>
            <pc:docMk/>
            <pc:sldMk cId="1350408577" sldId="14275"/>
            <ac:picMk id="19" creationId="{024694D3-A29D-402D-82C5-AEE63D515045}"/>
          </ac:picMkLst>
        </pc:picChg>
        <pc:picChg chg="add mod">
          <ac:chgData name="Suresh K" userId="7d031488-4efb-4b7b-a679-d082e749deb6" providerId="ADAL" clId="{BE9F3265-E2B6-45B2-8ED2-DBCD10DF7F48}" dt="2024-06-14T05:03:37.436" v="221"/>
          <ac:picMkLst>
            <pc:docMk/>
            <pc:sldMk cId="1350408577" sldId="14275"/>
            <ac:picMk id="20" creationId="{A6746612-2BA7-4E68-B2DF-DD9F5A428E51}"/>
          </ac:picMkLst>
        </pc:picChg>
        <pc:picChg chg="add mod">
          <ac:chgData name="Suresh K" userId="7d031488-4efb-4b7b-a679-d082e749deb6" providerId="ADAL" clId="{BE9F3265-E2B6-45B2-8ED2-DBCD10DF7F48}" dt="2024-06-14T05:03:37.436" v="221"/>
          <ac:picMkLst>
            <pc:docMk/>
            <pc:sldMk cId="1350408577" sldId="14275"/>
            <ac:picMk id="23" creationId="{168132B5-14CC-429F-B97B-60A2DB4BDA91}"/>
          </ac:picMkLst>
        </pc:picChg>
        <pc:picChg chg="add mod">
          <ac:chgData name="Suresh K" userId="7d031488-4efb-4b7b-a679-d082e749deb6" providerId="ADAL" clId="{BE9F3265-E2B6-45B2-8ED2-DBCD10DF7F48}" dt="2024-06-14T05:03:37.436" v="221"/>
          <ac:picMkLst>
            <pc:docMk/>
            <pc:sldMk cId="1350408577" sldId="14275"/>
            <ac:picMk id="24" creationId="{F1286E8A-F000-4E84-8D5D-AD6329883BFB}"/>
          </ac:picMkLst>
        </pc:picChg>
      </pc:sldChg>
      <pc:sldChg chg="addSp delSp modSp add mod">
        <pc:chgData name="Suresh K" userId="7d031488-4efb-4b7b-a679-d082e749deb6" providerId="ADAL" clId="{BE9F3265-E2B6-45B2-8ED2-DBCD10DF7F48}" dt="2024-06-14T05:04:25.246" v="225" actId="478"/>
        <pc:sldMkLst>
          <pc:docMk/>
          <pc:sldMk cId="2744211591" sldId="14276"/>
        </pc:sldMkLst>
        <pc:spChg chg="del">
          <ac:chgData name="Suresh K" userId="7d031488-4efb-4b7b-a679-d082e749deb6" providerId="ADAL" clId="{BE9F3265-E2B6-45B2-8ED2-DBCD10DF7F48}" dt="2024-06-14T05:04:25.246" v="225" actId="478"/>
          <ac:spMkLst>
            <pc:docMk/>
            <pc:sldMk cId="2744211591" sldId="14276"/>
            <ac:spMk id="7" creationId="{DAED17E8-7F08-4760-B23D-7D2FD8E37351}"/>
          </ac:spMkLst>
        </pc:spChg>
        <pc:spChg chg="add mod">
          <ac:chgData name="Suresh K" userId="7d031488-4efb-4b7b-a679-d082e749deb6" providerId="ADAL" clId="{BE9F3265-E2B6-45B2-8ED2-DBCD10DF7F48}" dt="2024-06-14T05:04:19.973" v="224"/>
          <ac:spMkLst>
            <pc:docMk/>
            <pc:sldMk cId="2744211591" sldId="14276"/>
            <ac:spMk id="9" creationId="{A084D7C9-B29F-43C9-B9C5-6D4F5F737D80}"/>
          </ac:spMkLst>
        </pc:spChg>
        <pc:spChg chg="add mod">
          <ac:chgData name="Suresh K" userId="7d031488-4efb-4b7b-a679-d082e749deb6" providerId="ADAL" clId="{BE9F3265-E2B6-45B2-8ED2-DBCD10DF7F48}" dt="2024-06-14T05:04:19.973" v="224"/>
          <ac:spMkLst>
            <pc:docMk/>
            <pc:sldMk cId="2744211591" sldId="14276"/>
            <ac:spMk id="26" creationId="{92CC51C3-E671-4F2A-9D0F-3E6C0A1869B2}"/>
          </ac:spMkLst>
        </pc:spChg>
        <pc:spChg chg="add mod">
          <ac:chgData name="Suresh K" userId="7d031488-4efb-4b7b-a679-d082e749deb6" providerId="ADAL" clId="{BE9F3265-E2B6-45B2-8ED2-DBCD10DF7F48}" dt="2024-06-14T05:04:19.973" v="224"/>
          <ac:spMkLst>
            <pc:docMk/>
            <pc:sldMk cId="2744211591" sldId="14276"/>
            <ac:spMk id="27" creationId="{9E4DF257-A7E7-4B02-B518-8318A838171D}"/>
          </ac:spMkLst>
        </pc:spChg>
        <pc:spChg chg="add mod">
          <ac:chgData name="Suresh K" userId="7d031488-4efb-4b7b-a679-d082e749deb6" providerId="ADAL" clId="{BE9F3265-E2B6-45B2-8ED2-DBCD10DF7F48}" dt="2024-06-14T05:04:19.973" v="224"/>
          <ac:spMkLst>
            <pc:docMk/>
            <pc:sldMk cId="2744211591" sldId="14276"/>
            <ac:spMk id="28" creationId="{9004DC02-AB91-4E9B-B084-3E43A5178F5F}"/>
          </ac:spMkLst>
        </pc:spChg>
        <pc:spChg chg="add mod">
          <ac:chgData name="Suresh K" userId="7d031488-4efb-4b7b-a679-d082e749deb6" providerId="ADAL" clId="{BE9F3265-E2B6-45B2-8ED2-DBCD10DF7F48}" dt="2024-06-14T05:04:19.973" v="224"/>
          <ac:spMkLst>
            <pc:docMk/>
            <pc:sldMk cId="2744211591" sldId="14276"/>
            <ac:spMk id="29" creationId="{71221324-A751-45AC-A76E-83D1466665AE}"/>
          </ac:spMkLst>
        </pc:spChg>
        <pc:spChg chg="add mod">
          <ac:chgData name="Suresh K" userId="7d031488-4efb-4b7b-a679-d082e749deb6" providerId="ADAL" clId="{BE9F3265-E2B6-45B2-8ED2-DBCD10DF7F48}" dt="2024-06-14T05:04:19.973" v="224"/>
          <ac:spMkLst>
            <pc:docMk/>
            <pc:sldMk cId="2744211591" sldId="14276"/>
            <ac:spMk id="30" creationId="{F9FA2D02-95C0-4243-97A7-18D326439C7B}"/>
          </ac:spMkLst>
        </pc:spChg>
        <pc:spChg chg="add mod">
          <ac:chgData name="Suresh K" userId="7d031488-4efb-4b7b-a679-d082e749deb6" providerId="ADAL" clId="{BE9F3265-E2B6-45B2-8ED2-DBCD10DF7F48}" dt="2024-06-14T05:04:19.973" v="224"/>
          <ac:spMkLst>
            <pc:docMk/>
            <pc:sldMk cId="2744211591" sldId="14276"/>
            <ac:spMk id="31" creationId="{497D6050-D1FC-4EDC-91A6-997BAD358E92}"/>
          </ac:spMkLst>
        </pc:spChg>
        <pc:graphicFrameChg chg="add mod">
          <ac:chgData name="Suresh K" userId="7d031488-4efb-4b7b-a679-d082e749deb6" providerId="ADAL" clId="{BE9F3265-E2B6-45B2-8ED2-DBCD10DF7F48}" dt="2024-06-14T05:04:19.973" v="224"/>
          <ac:graphicFrameMkLst>
            <pc:docMk/>
            <pc:sldMk cId="2744211591" sldId="14276"/>
            <ac:graphicFrameMk id="14" creationId="{0EC19E6F-18E3-407B-A9E4-9556EE600773}"/>
          </ac:graphicFrameMkLst>
        </pc:graphicFrameChg>
        <pc:graphicFrameChg chg="add mod">
          <ac:chgData name="Suresh K" userId="7d031488-4efb-4b7b-a679-d082e749deb6" providerId="ADAL" clId="{BE9F3265-E2B6-45B2-8ED2-DBCD10DF7F48}" dt="2024-06-14T05:04:19.973" v="224"/>
          <ac:graphicFrameMkLst>
            <pc:docMk/>
            <pc:sldMk cId="2744211591" sldId="14276"/>
            <ac:graphicFrameMk id="15" creationId="{77A8E882-2321-4C9A-B7F7-B1A876FDA004}"/>
          </ac:graphicFrameMkLst>
        </pc:graphicFrameChg>
        <pc:graphicFrameChg chg="add mod">
          <ac:chgData name="Suresh K" userId="7d031488-4efb-4b7b-a679-d082e749deb6" providerId="ADAL" clId="{BE9F3265-E2B6-45B2-8ED2-DBCD10DF7F48}" dt="2024-06-14T05:04:19.973" v="224"/>
          <ac:graphicFrameMkLst>
            <pc:docMk/>
            <pc:sldMk cId="2744211591" sldId="14276"/>
            <ac:graphicFrameMk id="16" creationId="{8C6BB66F-5738-40A5-8014-CB32BA10E426}"/>
          </ac:graphicFrameMkLst>
        </pc:graphicFrameChg>
        <pc:graphicFrameChg chg="add mod">
          <ac:chgData name="Suresh K" userId="7d031488-4efb-4b7b-a679-d082e749deb6" providerId="ADAL" clId="{BE9F3265-E2B6-45B2-8ED2-DBCD10DF7F48}" dt="2024-06-14T05:04:19.973" v="224"/>
          <ac:graphicFrameMkLst>
            <pc:docMk/>
            <pc:sldMk cId="2744211591" sldId="14276"/>
            <ac:graphicFrameMk id="22" creationId="{9628AABD-5372-4848-9FE7-4949CE71BFA0}"/>
          </ac:graphicFrameMkLst>
        </pc:graphicFrameChg>
        <pc:graphicFrameChg chg="add mod">
          <ac:chgData name="Suresh K" userId="7d031488-4efb-4b7b-a679-d082e749deb6" providerId="ADAL" clId="{BE9F3265-E2B6-45B2-8ED2-DBCD10DF7F48}" dt="2024-06-14T05:04:19.973" v="224"/>
          <ac:graphicFrameMkLst>
            <pc:docMk/>
            <pc:sldMk cId="2744211591" sldId="14276"/>
            <ac:graphicFrameMk id="23" creationId="{C9D48778-2A43-40C9-938E-77A565365224}"/>
          </ac:graphicFrameMkLst>
        </pc:graphicFrameChg>
        <pc:picChg chg="add mod">
          <ac:chgData name="Suresh K" userId="7d031488-4efb-4b7b-a679-d082e749deb6" providerId="ADAL" clId="{BE9F3265-E2B6-45B2-8ED2-DBCD10DF7F48}" dt="2024-06-14T05:04:19.973" v="224"/>
          <ac:picMkLst>
            <pc:docMk/>
            <pc:sldMk cId="2744211591" sldId="14276"/>
            <ac:picMk id="6" creationId="{3A24418E-184C-43FC-8693-ACF131D1FD5D}"/>
          </ac:picMkLst>
        </pc:picChg>
        <pc:picChg chg="add mod">
          <ac:chgData name="Suresh K" userId="7d031488-4efb-4b7b-a679-d082e749deb6" providerId="ADAL" clId="{BE9F3265-E2B6-45B2-8ED2-DBCD10DF7F48}" dt="2024-06-14T05:04:19.973" v="224"/>
          <ac:picMkLst>
            <pc:docMk/>
            <pc:sldMk cId="2744211591" sldId="14276"/>
            <ac:picMk id="8" creationId="{FEF6BCC7-B8F4-46B4-AC11-EBD4BE0F70DC}"/>
          </ac:picMkLst>
        </pc:picChg>
        <pc:picChg chg="add mod">
          <ac:chgData name="Suresh K" userId="7d031488-4efb-4b7b-a679-d082e749deb6" providerId="ADAL" clId="{BE9F3265-E2B6-45B2-8ED2-DBCD10DF7F48}" dt="2024-06-14T05:04:19.973" v="224"/>
          <ac:picMkLst>
            <pc:docMk/>
            <pc:sldMk cId="2744211591" sldId="14276"/>
            <ac:picMk id="10" creationId="{8442EA40-65A1-4058-A819-40B10D7DF47E}"/>
          </ac:picMkLst>
        </pc:picChg>
        <pc:picChg chg="add mod">
          <ac:chgData name="Suresh K" userId="7d031488-4efb-4b7b-a679-d082e749deb6" providerId="ADAL" clId="{BE9F3265-E2B6-45B2-8ED2-DBCD10DF7F48}" dt="2024-06-14T05:04:19.973" v="224"/>
          <ac:picMkLst>
            <pc:docMk/>
            <pc:sldMk cId="2744211591" sldId="14276"/>
            <ac:picMk id="11" creationId="{29F33A0E-8804-443F-B520-C99B6A8EF589}"/>
          </ac:picMkLst>
        </pc:picChg>
        <pc:picChg chg="add mod">
          <ac:chgData name="Suresh K" userId="7d031488-4efb-4b7b-a679-d082e749deb6" providerId="ADAL" clId="{BE9F3265-E2B6-45B2-8ED2-DBCD10DF7F48}" dt="2024-06-14T05:04:19.973" v="224"/>
          <ac:picMkLst>
            <pc:docMk/>
            <pc:sldMk cId="2744211591" sldId="14276"/>
            <ac:picMk id="12" creationId="{25F0D244-6A41-4514-BDDE-510EC3F56B25}"/>
          </ac:picMkLst>
        </pc:picChg>
        <pc:picChg chg="add mod">
          <ac:chgData name="Suresh K" userId="7d031488-4efb-4b7b-a679-d082e749deb6" providerId="ADAL" clId="{BE9F3265-E2B6-45B2-8ED2-DBCD10DF7F48}" dt="2024-06-14T05:04:19.973" v="224"/>
          <ac:picMkLst>
            <pc:docMk/>
            <pc:sldMk cId="2744211591" sldId="14276"/>
            <ac:picMk id="13" creationId="{4E87AD66-4847-4930-8C54-0E4D0D911FCD}"/>
          </ac:picMkLst>
        </pc:picChg>
        <pc:picChg chg="add mod">
          <ac:chgData name="Suresh K" userId="7d031488-4efb-4b7b-a679-d082e749deb6" providerId="ADAL" clId="{BE9F3265-E2B6-45B2-8ED2-DBCD10DF7F48}" dt="2024-06-14T05:04:19.973" v="224"/>
          <ac:picMkLst>
            <pc:docMk/>
            <pc:sldMk cId="2744211591" sldId="14276"/>
            <ac:picMk id="17" creationId="{E427211B-141A-46CF-BF1D-7742D9135181}"/>
          </ac:picMkLst>
        </pc:picChg>
        <pc:picChg chg="add mod">
          <ac:chgData name="Suresh K" userId="7d031488-4efb-4b7b-a679-d082e749deb6" providerId="ADAL" clId="{BE9F3265-E2B6-45B2-8ED2-DBCD10DF7F48}" dt="2024-06-14T05:04:19.973" v="224"/>
          <ac:picMkLst>
            <pc:docMk/>
            <pc:sldMk cId="2744211591" sldId="14276"/>
            <ac:picMk id="18" creationId="{F885C7D0-8B7B-4B2D-8A20-F0A935C1D1EA}"/>
          </ac:picMkLst>
        </pc:picChg>
        <pc:picChg chg="add mod">
          <ac:chgData name="Suresh K" userId="7d031488-4efb-4b7b-a679-d082e749deb6" providerId="ADAL" clId="{BE9F3265-E2B6-45B2-8ED2-DBCD10DF7F48}" dt="2024-06-14T05:04:19.973" v="224"/>
          <ac:picMkLst>
            <pc:docMk/>
            <pc:sldMk cId="2744211591" sldId="14276"/>
            <ac:picMk id="19" creationId="{CE9A0F97-A089-4067-B5E9-DBA33AE59A5A}"/>
          </ac:picMkLst>
        </pc:picChg>
        <pc:picChg chg="add mod">
          <ac:chgData name="Suresh K" userId="7d031488-4efb-4b7b-a679-d082e749deb6" providerId="ADAL" clId="{BE9F3265-E2B6-45B2-8ED2-DBCD10DF7F48}" dt="2024-06-14T05:04:19.973" v="224"/>
          <ac:picMkLst>
            <pc:docMk/>
            <pc:sldMk cId="2744211591" sldId="14276"/>
            <ac:picMk id="20" creationId="{CF5C3B6C-B886-4682-88FB-29CBAC8012D1}"/>
          </ac:picMkLst>
        </pc:picChg>
        <pc:picChg chg="add mod">
          <ac:chgData name="Suresh K" userId="7d031488-4efb-4b7b-a679-d082e749deb6" providerId="ADAL" clId="{BE9F3265-E2B6-45B2-8ED2-DBCD10DF7F48}" dt="2024-06-14T05:04:19.973" v="224"/>
          <ac:picMkLst>
            <pc:docMk/>
            <pc:sldMk cId="2744211591" sldId="14276"/>
            <ac:picMk id="21" creationId="{66F42C81-9730-4A18-A8B8-8F7DC62F328C}"/>
          </ac:picMkLst>
        </pc:picChg>
        <pc:picChg chg="add mod">
          <ac:chgData name="Suresh K" userId="7d031488-4efb-4b7b-a679-d082e749deb6" providerId="ADAL" clId="{BE9F3265-E2B6-45B2-8ED2-DBCD10DF7F48}" dt="2024-06-14T05:04:19.973" v="224"/>
          <ac:picMkLst>
            <pc:docMk/>
            <pc:sldMk cId="2744211591" sldId="14276"/>
            <ac:picMk id="24" creationId="{90F029A5-68C2-4C5B-847F-FE0DF2D2AAF1}"/>
          </ac:picMkLst>
        </pc:picChg>
        <pc:picChg chg="add mod">
          <ac:chgData name="Suresh K" userId="7d031488-4efb-4b7b-a679-d082e749deb6" providerId="ADAL" clId="{BE9F3265-E2B6-45B2-8ED2-DBCD10DF7F48}" dt="2024-06-14T05:04:19.973" v="224"/>
          <ac:picMkLst>
            <pc:docMk/>
            <pc:sldMk cId="2744211591" sldId="14276"/>
            <ac:picMk id="25" creationId="{D3A504B2-4A99-4A9B-A179-0DB020609AC0}"/>
          </ac:picMkLst>
        </pc:picChg>
      </pc:sldChg>
      <pc:sldChg chg="addSp modSp add del">
        <pc:chgData name="Suresh K" userId="7d031488-4efb-4b7b-a679-d082e749deb6" providerId="ADAL" clId="{BE9F3265-E2B6-45B2-8ED2-DBCD10DF7F48}" dt="2024-06-14T05:05:47.754" v="229" actId="2696"/>
        <pc:sldMkLst>
          <pc:docMk/>
          <pc:sldMk cId="3807930105" sldId="14277"/>
        </pc:sldMkLst>
        <pc:spChg chg="add mod">
          <ac:chgData name="Suresh K" userId="7d031488-4efb-4b7b-a679-d082e749deb6" providerId="ADAL" clId="{BE9F3265-E2B6-45B2-8ED2-DBCD10DF7F48}" dt="2024-06-14T05:05:08.070" v="227"/>
          <ac:spMkLst>
            <pc:docMk/>
            <pc:sldMk cId="3807930105" sldId="14277"/>
            <ac:spMk id="6" creationId="{9B6E9491-993D-45FC-9BC0-533FE57BA6B3}"/>
          </ac:spMkLst>
        </pc:spChg>
        <pc:spChg chg="add mod">
          <ac:chgData name="Suresh K" userId="7d031488-4efb-4b7b-a679-d082e749deb6" providerId="ADAL" clId="{BE9F3265-E2B6-45B2-8ED2-DBCD10DF7F48}" dt="2024-06-14T05:05:08.070" v="227"/>
          <ac:spMkLst>
            <pc:docMk/>
            <pc:sldMk cId="3807930105" sldId="14277"/>
            <ac:spMk id="8" creationId="{E9B4D7AB-370E-4DC4-B62A-E31CB028D17A}"/>
          </ac:spMkLst>
        </pc:spChg>
        <pc:spChg chg="add mod">
          <ac:chgData name="Suresh K" userId="7d031488-4efb-4b7b-a679-d082e749deb6" providerId="ADAL" clId="{BE9F3265-E2B6-45B2-8ED2-DBCD10DF7F48}" dt="2024-06-14T05:05:08.070" v="227"/>
          <ac:spMkLst>
            <pc:docMk/>
            <pc:sldMk cId="3807930105" sldId="14277"/>
            <ac:spMk id="9" creationId="{089B5B77-26BE-454D-A153-8BF6D9ED7281}"/>
          </ac:spMkLst>
        </pc:spChg>
        <pc:spChg chg="add mod">
          <ac:chgData name="Suresh K" userId="7d031488-4efb-4b7b-a679-d082e749deb6" providerId="ADAL" clId="{BE9F3265-E2B6-45B2-8ED2-DBCD10DF7F48}" dt="2024-06-14T05:05:08.070" v="227"/>
          <ac:spMkLst>
            <pc:docMk/>
            <pc:sldMk cId="3807930105" sldId="14277"/>
            <ac:spMk id="10" creationId="{8AAC40D0-B32D-497D-91CA-C0C642A8290A}"/>
          </ac:spMkLst>
        </pc:spChg>
        <pc:spChg chg="add mod">
          <ac:chgData name="Suresh K" userId="7d031488-4efb-4b7b-a679-d082e749deb6" providerId="ADAL" clId="{BE9F3265-E2B6-45B2-8ED2-DBCD10DF7F48}" dt="2024-06-14T05:05:08.070" v="227"/>
          <ac:spMkLst>
            <pc:docMk/>
            <pc:sldMk cId="3807930105" sldId="14277"/>
            <ac:spMk id="11" creationId="{2DE96694-423C-44A1-8CA2-7E8B3FEBFB2F}"/>
          </ac:spMkLst>
        </pc:spChg>
      </pc:sldChg>
      <pc:sldChg chg="addSp modSp add">
        <pc:chgData name="Suresh K" userId="7d031488-4efb-4b7b-a679-d082e749deb6" providerId="ADAL" clId="{BE9F3265-E2B6-45B2-8ED2-DBCD10DF7F48}" dt="2024-06-14T05:05:43.698" v="228"/>
        <pc:sldMkLst>
          <pc:docMk/>
          <pc:sldMk cId="2421330583" sldId="14278"/>
        </pc:sldMkLst>
        <pc:spChg chg="add mod">
          <ac:chgData name="Suresh K" userId="7d031488-4efb-4b7b-a679-d082e749deb6" providerId="ADAL" clId="{BE9F3265-E2B6-45B2-8ED2-DBCD10DF7F48}" dt="2024-06-14T05:05:43.698" v="228"/>
          <ac:spMkLst>
            <pc:docMk/>
            <pc:sldMk cId="2421330583" sldId="14278"/>
            <ac:spMk id="10" creationId="{626F7356-D23D-4AA3-B77A-2C4ADEFD8EEA}"/>
          </ac:spMkLst>
        </pc:spChg>
        <pc:spChg chg="add mod">
          <ac:chgData name="Suresh K" userId="7d031488-4efb-4b7b-a679-d082e749deb6" providerId="ADAL" clId="{BE9F3265-E2B6-45B2-8ED2-DBCD10DF7F48}" dt="2024-06-14T05:05:43.698" v="228"/>
          <ac:spMkLst>
            <pc:docMk/>
            <pc:sldMk cId="2421330583" sldId="14278"/>
            <ac:spMk id="11" creationId="{ADAA1BCA-F0A2-4DB0-843A-04468C7A7E24}"/>
          </ac:spMkLst>
        </pc:spChg>
        <pc:spChg chg="add mod">
          <ac:chgData name="Suresh K" userId="7d031488-4efb-4b7b-a679-d082e749deb6" providerId="ADAL" clId="{BE9F3265-E2B6-45B2-8ED2-DBCD10DF7F48}" dt="2024-06-14T05:05:43.698" v="228"/>
          <ac:spMkLst>
            <pc:docMk/>
            <pc:sldMk cId="2421330583" sldId="14278"/>
            <ac:spMk id="12" creationId="{6F8825D0-C395-40A4-A8F0-39F4F27B2B9B}"/>
          </ac:spMkLst>
        </pc:spChg>
        <pc:spChg chg="add mod">
          <ac:chgData name="Suresh K" userId="7d031488-4efb-4b7b-a679-d082e749deb6" providerId="ADAL" clId="{BE9F3265-E2B6-45B2-8ED2-DBCD10DF7F48}" dt="2024-06-14T05:05:43.698" v="228"/>
          <ac:spMkLst>
            <pc:docMk/>
            <pc:sldMk cId="2421330583" sldId="14278"/>
            <ac:spMk id="15" creationId="{FE5B6766-F822-419B-9848-8FFCB9574648}"/>
          </ac:spMkLst>
        </pc:spChg>
        <pc:spChg chg="add mod">
          <ac:chgData name="Suresh K" userId="7d031488-4efb-4b7b-a679-d082e749deb6" providerId="ADAL" clId="{BE9F3265-E2B6-45B2-8ED2-DBCD10DF7F48}" dt="2024-06-14T05:05:43.698" v="228"/>
          <ac:spMkLst>
            <pc:docMk/>
            <pc:sldMk cId="2421330583" sldId="14278"/>
            <ac:spMk id="16" creationId="{1882DCF7-E9DF-4DD9-9AE8-E7064CF75C97}"/>
          </ac:spMkLst>
        </pc:spChg>
        <pc:picChg chg="add mod">
          <ac:chgData name="Suresh K" userId="7d031488-4efb-4b7b-a679-d082e749deb6" providerId="ADAL" clId="{BE9F3265-E2B6-45B2-8ED2-DBCD10DF7F48}" dt="2024-06-14T05:05:43.698" v="228"/>
          <ac:picMkLst>
            <pc:docMk/>
            <pc:sldMk cId="2421330583" sldId="14278"/>
            <ac:picMk id="6" creationId="{71263E3C-57FF-467F-8B7B-DC096ED92BBA}"/>
          </ac:picMkLst>
        </pc:picChg>
        <pc:picChg chg="add mod">
          <ac:chgData name="Suresh K" userId="7d031488-4efb-4b7b-a679-d082e749deb6" providerId="ADAL" clId="{BE9F3265-E2B6-45B2-8ED2-DBCD10DF7F48}" dt="2024-06-14T05:05:43.698" v="228"/>
          <ac:picMkLst>
            <pc:docMk/>
            <pc:sldMk cId="2421330583" sldId="14278"/>
            <ac:picMk id="8" creationId="{73963DC0-6C91-4C45-A061-1FF3FB50A946}"/>
          </ac:picMkLst>
        </pc:picChg>
        <pc:picChg chg="add mod">
          <ac:chgData name="Suresh K" userId="7d031488-4efb-4b7b-a679-d082e749deb6" providerId="ADAL" clId="{BE9F3265-E2B6-45B2-8ED2-DBCD10DF7F48}" dt="2024-06-14T05:05:43.698" v="228"/>
          <ac:picMkLst>
            <pc:docMk/>
            <pc:sldMk cId="2421330583" sldId="14278"/>
            <ac:picMk id="9" creationId="{ABF2BA16-B023-4605-AC5D-E6BA99885B3B}"/>
          </ac:picMkLst>
        </pc:picChg>
        <pc:picChg chg="add mod">
          <ac:chgData name="Suresh K" userId="7d031488-4efb-4b7b-a679-d082e749deb6" providerId="ADAL" clId="{BE9F3265-E2B6-45B2-8ED2-DBCD10DF7F48}" dt="2024-06-14T05:05:43.698" v="228"/>
          <ac:picMkLst>
            <pc:docMk/>
            <pc:sldMk cId="2421330583" sldId="14278"/>
            <ac:picMk id="13" creationId="{05DA8AC6-6950-4862-BB86-3023EB564922}"/>
          </ac:picMkLst>
        </pc:picChg>
        <pc:picChg chg="add mod">
          <ac:chgData name="Suresh K" userId="7d031488-4efb-4b7b-a679-d082e749deb6" providerId="ADAL" clId="{BE9F3265-E2B6-45B2-8ED2-DBCD10DF7F48}" dt="2024-06-14T05:05:43.698" v="228"/>
          <ac:picMkLst>
            <pc:docMk/>
            <pc:sldMk cId="2421330583" sldId="14278"/>
            <ac:picMk id="14" creationId="{466F7F4B-C980-4085-8111-365DB33DBF9A}"/>
          </ac:picMkLst>
        </pc:picChg>
      </pc:sldChg>
      <pc:sldChg chg="addSp delSp modSp add mod ord">
        <pc:chgData name="Suresh K" userId="7d031488-4efb-4b7b-a679-d082e749deb6" providerId="ADAL" clId="{BE9F3265-E2B6-45B2-8ED2-DBCD10DF7F48}" dt="2024-06-14T05:08:40.280" v="243"/>
        <pc:sldMkLst>
          <pc:docMk/>
          <pc:sldMk cId="3334907515" sldId="14279"/>
        </pc:sldMkLst>
        <pc:spChg chg="del">
          <ac:chgData name="Suresh K" userId="7d031488-4efb-4b7b-a679-d082e749deb6" providerId="ADAL" clId="{BE9F3265-E2B6-45B2-8ED2-DBCD10DF7F48}" dt="2024-06-14T05:08:10.499" v="241" actId="478"/>
          <ac:spMkLst>
            <pc:docMk/>
            <pc:sldMk cId="3334907515" sldId="14279"/>
            <ac:spMk id="7" creationId="{DAED17E8-7F08-4760-B23D-7D2FD8E37351}"/>
          </ac:spMkLst>
        </pc:spChg>
        <pc:picChg chg="add mod">
          <ac:chgData name="Suresh K" userId="7d031488-4efb-4b7b-a679-d082e749deb6" providerId="ADAL" clId="{BE9F3265-E2B6-45B2-8ED2-DBCD10DF7F48}" dt="2024-06-14T05:08:07.547" v="240" actId="14100"/>
          <ac:picMkLst>
            <pc:docMk/>
            <pc:sldMk cId="3334907515" sldId="14279"/>
            <ac:picMk id="6" creationId="{4E8A1C29-CE97-43D0-A6AB-770002ADD13A}"/>
          </ac:picMkLst>
        </pc:picChg>
      </pc:sldChg>
      <pc:sldChg chg="addSp delSp modSp add mod">
        <pc:chgData name="Suresh K" userId="7d031488-4efb-4b7b-a679-d082e749deb6" providerId="ADAL" clId="{BE9F3265-E2B6-45B2-8ED2-DBCD10DF7F48}" dt="2024-06-14T05:10:30.802" v="254" actId="1076"/>
        <pc:sldMkLst>
          <pc:docMk/>
          <pc:sldMk cId="1468109501" sldId="14280"/>
        </pc:sldMkLst>
        <pc:spChg chg="del mod">
          <ac:chgData name="Suresh K" userId="7d031488-4efb-4b7b-a679-d082e749deb6" providerId="ADAL" clId="{BE9F3265-E2B6-45B2-8ED2-DBCD10DF7F48}" dt="2024-06-14T05:10:16.194" v="251" actId="478"/>
          <ac:spMkLst>
            <pc:docMk/>
            <pc:sldMk cId="1468109501" sldId="14280"/>
            <ac:spMk id="7" creationId="{DAED17E8-7F08-4760-B23D-7D2FD8E37351}"/>
          </ac:spMkLst>
        </pc:spChg>
        <pc:spChg chg="add mod">
          <ac:chgData name="Suresh K" userId="7d031488-4efb-4b7b-a679-d082e749deb6" providerId="ADAL" clId="{BE9F3265-E2B6-45B2-8ED2-DBCD10DF7F48}" dt="2024-06-14T05:09:30.722" v="245"/>
          <ac:spMkLst>
            <pc:docMk/>
            <pc:sldMk cId="1468109501" sldId="14280"/>
            <ac:spMk id="8" creationId="{5FE4C5CA-12B5-4AE6-ACEE-2D9108B57A5F}"/>
          </ac:spMkLst>
        </pc:spChg>
        <pc:spChg chg="add mod">
          <ac:chgData name="Suresh K" userId="7d031488-4efb-4b7b-a679-d082e749deb6" providerId="ADAL" clId="{BE9F3265-E2B6-45B2-8ED2-DBCD10DF7F48}" dt="2024-06-14T05:09:30.722" v="245"/>
          <ac:spMkLst>
            <pc:docMk/>
            <pc:sldMk cId="1468109501" sldId="14280"/>
            <ac:spMk id="9" creationId="{6D7E76D7-E952-413E-98CD-A005CF865B7A}"/>
          </ac:spMkLst>
        </pc:spChg>
        <pc:spChg chg="add mod">
          <ac:chgData name="Suresh K" userId="7d031488-4efb-4b7b-a679-d082e749deb6" providerId="ADAL" clId="{BE9F3265-E2B6-45B2-8ED2-DBCD10DF7F48}" dt="2024-06-14T05:10:30.802" v="254" actId="1076"/>
          <ac:spMkLst>
            <pc:docMk/>
            <pc:sldMk cId="1468109501" sldId="14280"/>
            <ac:spMk id="12" creationId="{DC170AC8-53BD-4645-B086-EFFFA016B3A6}"/>
          </ac:spMkLst>
        </pc:spChg>
        <pc:picChg chg="add mod">
          <ac:chgData name="Suresh K" userId="7d031488-4efb-4b7b-a679-d082e749deb6" providerId="ADAL" clId="{BE9F3265-E2B6-45B2-8ED2-DBCD10DF7F48}" dt="2024-06-14T05:09:30.722" v="245"/>
          <ac:picMkLst>
            <pc:docMk/>
            <pc:sldMk cId="1468109501" sldId="14280"/>
            <ac:picMk id="6" creationId="{73B8FE24-2A02-45AA-B696-79F30D483E63}"/>
          </ac:picMkLst>
        </pc:picChg>
        <pc:picChg chg="add mod">
          <ac:chgData name="Suresh K" userId="7d031488-4efb-4b7b-a679-d082e749deb6" providerId="ADAL" clId="{BE9F3265-E2B6-45B2-8ED2-DBCD10DF7F48}" dt="2024-06-14T05:09:30.722" v="245"/>
          <ac:picMkLst>
            <pc:docMk/>
            <pc:sldMk cId="1468109501" sldId="14280"/>
            <ac:picMk id="10" creationId="{E36ADA08-ADF3-49D1-8EB4-7F8889701097}"/>
          </ac:picMkLst>
        </pc:picChg>
        <pc:picChg chg="add mod">
          <ac:chgData name="Suresh K" userId="7d031488-4efb-4b7b-a679-d082e749deb6" providerId="ADAL" clId="{BE9F3265-E2B6-45B2-8ED2-DBCD10DF7F48}" dt="2024-06-14T05:09:30.722" v="245"/>
          <ac:picMkLst>
            <pc:docMk/>
            <pc:sldMk cId="1468109501" sldId="14280"/>
            <ac:picMk id="11" creationId="{89A49ABE-B43A-41DD-A752-C28E8EFD48F4}"/>
          </ac:picMkLst>
        </pc:picChg>
      </pc:sldChg>
      <pc:sldChg chg="addSp delSp modSp add mod">
        <pc:chgData name="Suresh K" userId="7d031488-4efb-4b7b-a679-d082e749deb6" providerId="ADAL" clId="{BE9F3265-E2B6-45B2-8ED2-DBCD10DF7F48}" dt="2024-06-14T05:15:40.064" v="301" actId="1076"/>
        <pc:sldMkLst>
          <pc:docMk/>
          <pc:sldMk cId="1451896920" sldId="14281"/>
        </pc:sldMkLst>
        <pc:spChg chg="add mod">
          <ac:chgData name="Suresh K" userId="7d031488-4efb-4b7b-a679-d082e749deb6" providerId="ADAL" clId="{BE9F3265-E2B6-45B2-8ED2-DBCD10DF7F48}" dt="2024-06-14T05:14:41.543" v="282" actId="1076"/>
          <ac:spMkLst>
            <pc:docMk/>
            <pc:sldMk cId="1451896920" sldId="14281"/>
            <ac:spMk id="6" creationId="{4AD66D08-ACBD-41A3-B2A6-D303C64206AA}"/>
          </ac:spMkLst>
        </pc:spChg>
        <pc:spChg chg="del mod">
          <ac:chgData name="Suresh K" userId="7d031488-4efb-4b7b-a679-d082e749deb6" providerId="ADAL" clId="{BE9F3265-E2B6-45B2-8ED2-DBCD10DF7F48}" dt="2024-06-14T05:14:56.488" v="284" actId="478"/>
          <ac:spMkLst>
            <pc:docMk/>
            <pc:sldMk cId="1451896920" sldId="14281"/>
            <ac:spMk id="7" creationId="{DAED17E8-7F08-4760-B23D-7D2FD8E37351}"/>
          </ac:spMkLst>
        </pc:spChg>
        <pc:spChg chg="add mod">
          <ac:chgData name="Suresh K" userId="7d031488-4efb-4b7b-a679-d082e749deb6" providerId="ADAL" clId="{BE9F3265-E2B6-45B2-8ED2-DBCD10DF7F48}" dt="2024-06-14T05:15:08.398" v="298" actId="1076"/>
          <ac:spMkLst>
            <pc:docMk/>
            <pc:sldMk cId="1451896920" sldId="14281"/>
            <ac:spMk id="8" creationId="{F3BA6CBA-0224-4C36-9451-032BB848EFED}"/>
          </ac:spMkLst>
        </pc:spChg>
        <pc:picChg chg="add mod">
          <ac:chgData name="Suresh K" userId="7d031488-4efb-4b7b-a679-d082e749deb6" providerId="ADAL" clId="{BE9F3265-E2B6-45B2-8ED2-DBCD10DF7F48}" dt="2024-06-14T05:15:40.064" v="301" actId="1076"/>
          <ac:picMkLst>
            <pc:docMk/>
            <pc:sldMk cId="1451896920" sldId="14281"/>
            <ac:picMk id="9" creationId="{38343B62-FBD3-4861-B290-E7FE3899AFC0}"/>
          </ac:picMkLst>
        </pc:picChg>
        <pc:picChg chg="add mod">
          <ac:chgData name="Suresh K" userId="7d031488-4efb-4b7b-a679-d082e749deb6" providerId="ADAL" clId="{BE9F3265-E2B6-45B2-8ED2-DBCD10DF7F48}" dt="2024-06-14T05:15:40.064" v="301" actId="1076"/>
          <ac:picMkLst>
            <pc:docMk/>
            <pc:sldMk cId="1451896920" sldId="14281"/>
            <ac:picMk id="10" creationId="{39A6920E-7855-4505-B3D4-B994E95B5E8D}"/>
          </ac:picMkLst>
        </pc:picChg>
      </pc:sldChg>
      <pc:sldChg chg="addSp delSp modSp add mod ord">
        <pc:chgData name="Suresh K" userId="7d031488-4efb-4b7b-a679-d082e749deb6" providerId="ADAL" clId="{BE9F3265-E2B6-45B2-8ED2-DBCD10DF7F48}" dt="2024-06-14T05:18:18.179" v="320"/>
        <pc:sldMkLst>
          <pc:docMk/>
          <pc:sldMk cId="2654428891" sldId="14282"/>
        </pc:sldMkLst>
        <pc:spChg chg="add mod">
          <ac:chgData name="Suresh K" userId="7d031488-4efb-4b7b-a679-d082e749deb6" providerId="ADAL" clId="{BE9F3265-E2B6-45B2-8ED2-DBCD10DF7F48}" dt="2024-06-14T05:18:04.160" v="319" actId="1076"/>
          <ac:spMkLst>
            <pc:docMk/>
            <pc:sldMk cId="2654428891" sldId="14282"/>
            <ac:spMk id="6" creationId="{730CD905-BA40-4B46-AF0D-A50D4BD2CDE4}"/>
          </ac:spMkLst>
        </pc:spChg>
        <pc:spChg chg="del">
          <ac:chgData name="Suresh K" userId="7d031488-4efb-4b7b-a679-d082e749deb6" providerId="ADAL" clId="{BE9F3265-E2B6-45B2-8ED2-DBCD10DF7F48}" dt="2024-06-14T05:17:59.021" v="317" actId="478"/>
          <ac:spMkLst>
            <pc:docMk/>
            <pc:sldMk cId="2654428891" sldId="14282"/>
            <ac:spMk id="7" creationId="{DAED17E8-7F08-4760-B23D-7D2FD8E37351}"/>
          </ac:spMkLst>
        </pc:spChg>
        <pc:spChg chg="add mod">
          <ac:chgData name="Suresh K" userId="7d031488-4efb-4b7b-a679-d082e749deb6" providerId="ADAL" clId="{BE9F3265-E2B6-45B2-8ED2-DBCD10DF7F48}" dt="2024-06-14T05:18:18.179" v="320"/>
          <ac:spMkLst>
            <pc:docMk/>
            <pc:sldMk cId="2654428891" sldId="14282"/>
            <ac:spMk id="13" creationId="{1237393B-AAC1-44F6-8686-FB480AD0E3E6}"/>
          </ac:spMkLst>
        </pc:spChg>
        <pc:picChg chg="add mod">
          <ac:chgData name="Suresh K" userId="7d031488-4efb-4b7b-a679-d082e749deb6" providerId="ADAL" clId="{BE9F3265-E2B6-45B2-8ED2-DBCD10DF7F48}" dt="2024-06-14T05:18:18.179" v="320"/>
          <ac:picMkLst>
            <pc:docMk/>
            <pc:sldMk cId="2654428891" sldId="14282"/>
            <ac:picMk id="8" creationId="{79435A34-343E-4C2B-8F51-5A137F3EE5CD}"/>
          </ac:picMkLst>
        </pc:picChg>
        <pc:picChg chg="add mod">
          <ac:chgData name="Suresh K" userId="7d031488-4efb-4b7b-a679-d082e749deb6" providerId="ADAL" clId="{BE9F3265-E2B6-45B2-8ED2-DBCD10DF7F48}" dt="2024-06-14T05:18:18.179" v="320"/>
          <ac:picMkLst>
            <pc:docMk/>
            <pc:sldMk cId="2654428891" sldId="14282"/>
            <ac:picMk id="9" creationId="{6D7480B7-BFA7-4769-A442-2198E6B9669E}"/>
          </ac:picMkLst>
        </pc:picChg>
        <pc:picChg chg="add mod">
          <ac:chgData name="Suresh K" userId="7d031488-4efb-4b7b-a679-d082e749deb6" providerId="ADAL" clId="{BE9F3265-E2B6-45B2-8ED2-DBCD10DF7F48}" dt="2024-06-14T05:18:18.179" v="320"/>
          <ac:picMkLst>
            <pc:docMk/>
            <pc:sldMk cId="2654428891" sldId="14282"/>
            <ac:picMk id="10" creationId="{C0E283C4-83C1-4F61-B9E3-0D607CC2828E}"/>
          </ac:picMkLst>
        </pc:picChg>
        <pc:picChg chg="add mod">
          <ac:chgData name="Suresh K" userId="7d031488-4efb-4b7b-a679-d082e749deb6" providerId="ADAL" clId="{BE9F3265-E2B6-45B2-8ED2-DBCD10DF7F48}" dt="2024-06-14T05:18:18.179" v="320"/>
          <ac:picMkLst>
            <pc:docMk/>
            <pc:sldMk cId="2654428891" sldId="14282"/>
            <ac:picMk id="12" creationId="{C6DFC61A-308B-4AEB-AAAF-FEFE4CDCBAFB}"/>
          </ac:picMkLst>
        </pc:picChg>
        <pc:cxnChg chg="add mod">
          <ac:chgData name="Suresh K" userId="7d031488-4efb-4b7b-a679-d082e749deb6" providerId="ADAL" clId="{BE9F3265-E2B6-45B2-8ED2-DBCD10DF7F48}" dt="2024-06-14T05:18:18.179" v="320"/>
          <ac:cxnSpMkLst>
            <pc:docMk/>
            <pc:sldMk cId="2654428891" sldId="14282"/>
            <ac:cxnSpMk id="11" creationId="{F6710DC4-DD5B-47F1-887A-C6BFC28DCCDA}"/>
          </ac:cxnSpMkLst>
        </pc:cxnChg>
      </pc:sldChg>
      <pc:sldChg chg="addSp delSp modSp add mod">
        <pc:chgData name="Suresh K" userId="7d031488-4efb-4b7b-a679-d082e749deb6" providerId="ADAL" clId="{BE9F3265-E2B6-45B2-8ED2-DBCD10DF7F48}" dt="2024-06-14T05:20:13.992" v="337"/>
        <pc:sldMkLst>
          <pc:docMk/>
          <pc:sldMk cId="1235596069" sldId="14283"/>
        </pc:sldMkLst>
        <pc:spChg chg="add mod">
          <ac:chgData name="Suresh K" userId="7d031488-4efb-4b7b-a679-d082e749deb6" providerId="ADAL" clId="{BE9F3265-E2B6-45B2-8ED2-DBCD10DF7F48}" dt="2024-06-14T05:19:52.868" v="335" actId="1076"/>
          <ac:spMkLst>
            <pc:docMk/>
            <pc:sldMk cId="1235596069" sldId="14283"/>
            <ac:spMk id="6" creationId="{02F84CAE-8F74-444B-81A0-E3A4299BACBB}"/>
          </ac:spMkLst>
        </pc:spChg>
        <pc:spChg chg="del">
          <ac:chgData name="Suresh K" userId="7d031488-4efb-4b7b-a679-d082e749deb6" providerId="ADAL" clId="{BE9F3265-E2B6-45B2-8ED2-DBCD10DF7F48}" dt="2024-06-14T05:19:36.179" v="332" actId="478"/>
          <ac:spMkLst>
            <pc:docMk/>
            <pc:sldMk cId="1235596069" sldId="14283"/>
            <ac:spMk id="7" creationId="{DAED17E8-7F08-4760-B23D-7D2FD8E37351}"/>
          </ac:spMkLst>
        </pc:spChg>
        <pc:picChg chg="add mod">
          <ac:chgData name="Suresh K" userId="7d031488-4efb-4b7b-a679-d082e749deb6" providerId="ADAL" clId="{BE9F3265-E2B6-45B2-8ED2-DBCD10DF7F48}" dt="2024-06-14T05:20:05.261" v="336"/>
          <ac:picMkLst>
            <pc:docMk/>
            <pc:sldMk cId="1235596069" sldId="14283"/>
            <ac:picMk id="8" creationId="{7669734D-89D7-4BDC-95BC-FD2761D2350F}"/>
          </ac:picMkLst>
        </pc:picChg>
        <pc:picChg chg="add mod">
          <ac:chgData name="Suresh K" userId="7d031488-4efb-4b7b-a679-d082e749deb6" providerId="ADAL" clId="{BE9F3265-E2B6-45B2-8ED2-DBCD10DF7F48}" dt="2024-06-14T05:20:05.261" v="336"/>
          <ac:picMkLst>
            <pc:docMk/>
            <pc:sldMk cId="1235596069" sldId="14283"/>
            <ac:picMk id="9" creationId="{1000C657-F3CE-42BA-A466-4C00606C4399}"/>
          </ac:picMkLst>
        </pc:picChg>
        <pc:picChg chg="add mod">
          <ac:chgData name="Suresh K" userId="7d031488-4efb-4b7b-a679-d082e749deb6" providerId="ADAL" clId="{BE9F3265-E2B6-45B2-8ED2-DBCD10DF7F48}" dt="2024-06-14T05:20:13.992" v="337"/>
          <ac:picMkLst>
            <pc:docMk/>
            <pc:sldMk cId="1235596069" sldId="14283"/>
            <ac:picMk id="10" creationId="{AEF0BB14-247E-45F3-B891-BAEF4A85F806}"/>
          </ac:picMkLst>
        </pc:picChg>
      </pc:sldChg>
      <pc:sldChg chg="addSp delSp modSp add mod">
        <pc:chgData name="Suresh K" userId="7d031488-4efb-4b7b-a679-d082e749deb6" providerId="ADAL" clId="{BE9F3265-E2B6-45B2-8ED2-DBCD10DF7F48}" dt="2024-06-14T05:21:11.654" v="345"/>
        <pc:sldMkLst>
          <pc:docMk/>
          <pc:sldMk cId="4014708348" sldId="14284"/>
        </pc:sldMkLst>
        <pc:spChg chg="add mod">
          <ac:chgData name="Suresh K" userId="7d031488-4efb-4b7b-a679-d082e749deb6" providerId="ADAL" clId="{BE9F3265-E2B6-45B2-8ED2-DBCD10DF7F48}" dt="2024-06-14T05:20:59.845" v="344" actId="1076"/>
          <ac:spMkLst>
            <pc:docMk/>
            <pc:sldMk cId="4014708348" sldId="14284"/>
            <ac:spMk id="6" creationId="{0C22F510-7690-49E8-9D9E-51D9EB580820}"/>
          </ac:spMkLst>
        </pc:spChg>
        <pc:spChg chg="del">
          <ac:chgData name="Suresh K" userId="7d031488-4efb-4b7b-a679-d082e749deb6" providerId="ADAL" clId="{BE9F3265-E2B6-45B2-8ED2-DBCD10DF7F48}" dt="2024-06-14T05:20:54.019" v="342" actId="478"/>
          <ac:spMkLst>
            <pc:docMk/>
            <pc:sldMk cId="4014708348" sldId="14284"/>
            <ac:spMk id="7" creationId="{DAED17E8-7F08-4760-B23D-7D2FD8E37351}"/>
          </ac:spMkLst>
        </pc:spChg>
        <pc:spChg chg="add mod">
          <ac:chgData name="Suresh K" userId="7d031488-4efb-4b7b-a679-d082e749deb6" providerId="ADAL" clId="{BE9F3265-E2B6-45B2-8ED2-DBCD10DF7F48}" dt="2024-06-14T05:21:11.654" v="345"/>
          <ac:spMkLst>
            <pc:docMk/>
            <pc:sldMk cId="4014708348" sldId="14284"/>
            <ac:spMk id="8" creationId="{12CAF943-B076-4F40-AA6D-98CE10691ECD}"/>
          </ac:spMkLst>
        </pc:spChg>
        <pc:spChg chg="add mod">
          <ac:chgData name="Suresh K" userId="7d031488-4efb-4b7b-a679-d082e749deb6" providerId="ADAL" clId="{BE9F3265-E2B6-45B2-8ED2-DBCD10DF7F48}" dt="2024-06-14T05:21:11.654" v="345"/>
          <ac:spMkLst>
            <pc:docMk/>
            <pc:sldMk cId="4014708348" sldId="14284"/>
            <ac:spMk id="9" creationId="{84F2BB62-96FF-4C23-A0E3-501BE22E91CD}"/>
          </ac:spMkLst>
        </pc:spChg>
      </pc:sldChg>
      <pc:sldChg chg="addSp delSp modSp add mod">
        <pc:chgData name="Suresh K" userId="7d031488-4efb-4b7b-a679-d082e749deb6" providerId="ADAL" clId="{BE9F3265-E2B6-45B2-8ED2-DBCD10DF7F48}" dt="2024-06-14T05:12:38.182" v="271"/>
        <pc:sldMkLst>
          <pc:docMk/>
          <pc:sldMk cId="1446088497" sldId="14285"/>
        </pc:sldMkLst>
        <pc:spChg chg="del">
          <ac:chgData name="Suresh K" userId="7d031488-4efb-4b7b-a679-d082e749deb6" providerId="ADAL" clId="{BE9F3265-E2B6-45B2-8ED2-DBCD10DF7F48}" dt="2024-06-14T05:11:59.091" v="267" actId="478"/>
          <ac:spMkLst>
            <pc:docMk/>
            <pc:sldMk cId="1446088497" sldId="14285"/>
            <ac:spMk id="4" creationId="{00000000-0000-0000-0000-000000000000}"/>
          </ac:spMkLst>
        </pc:spChg>
        <pc:spChg chg="del">
          <ac:chgData name="Suresh K" userId="7d031488-4efb-4b7b-a679-d082e749deb6" providerId="ADAL" clId="{BE9F3265-E2B6-45B2-8ED2-DBCD10DF7F48}" dt="2024-06-14T05:11:59.091" v="267" actId="478"/>
          <ac:spMkLst>
            <pc:docMk/>
            <pc:sldMk cId="1446088497" sldId="14285"/>
            <ac:spMk id="5" creationId="{00000000-0000-0000-0000-000000000000}"/>
          </ac:spMkLst>
        </pc:spChg>
        <pc:spChg chg="del mod">
          <ac:chgData name="Suresh K" userId="7d031488-4efb-4b7b-a679-d082e749deb6" providerId="ADAL" clId="{BE9F3265-E2B6-45B2-8ED2-DBCD10DF7F48}" dt="2024-06-14T05:11:59.091" v="267" actId="478"/>
          <ac:spMkLst>
            <pc:docMk/>
            <pc:sldMk cId="1446088497" sldId="14285"/>
            <ac:spMk id="8" creationId="{5FE4C5CA-12B5-4AE6-ACEE-2D9108B57A5F}"/>
          </ac:spMkLst>
        </pc:spChg>
        <pc:spChg chg="del">
          <ac:chgData name="Suresh K" userId="7d031488-4efb-4b7b-a679-d082e749deb6" providerId="ADAL" clId="{BE9F3265-E2B6-45B2-8ED2-DBCD10DF7F48}" dt="2024-06-14T05:11:59.091" v="267" actId="478"/>
          <ac:spMkLst>
            <pc:docMk/>
            <pc:sldMk cId="1446088497" sldId="14285"/>
            <ac:spMk id="9" creationId="{6D7E76D7-E952-413E-98CD-A005CF865B7A}"/>
          </ac:spMkLst>
        </pc:spChg>
        <pc:spChg chg="mod">
          <ac:chgData name="Suresh K" userId="7d031488-4efb-4b7b-a679-d082e749deb6" providerId="ADAL" clId="{BE9F3265-E2B6-45B2-8ED2-DBCD10DF7F48}" dt="2024-06-14T05:11:43.361" v="265" actId="207"/>
          <ac:spMkLst>
            <pc:docMk/>
            <pc:sldMk cId="1446088497" sldId="14285"/>
            <ac:spMk id="12" creationId="{DC170AC8-53BD-4645-B086-EFFFA016B3A6}"/>
          </ac:spMkLst>
        </pc:spChg>
        <pc:spChg chg="add mod">
          <ac:chgData name="Suresh K" userId="7d031488-4efb-4b7b-a679-d082e749deb6" providerId="ADAL" clId="{BE9F3265-E2B6-45B2-8ED2-DBCD10DF7F48}" dt="2024-06-14T05:12:38.182" v="271"/>
          <ac:spMkLst>
            <pc:docMk/>
            <pc:sldMk cId="1446088497" sldId="14285"/>
            <ac:spMk id="13" creationId="{72528F49-051F-47E2-B5E9-EC0F0877F655}"/>
          </ac:spMkLst>
        </pc:spChg>
        <pc:spChg chg="add mod">
          <ac:chgData name="Suresh K" userId="7d031488-4efb-4b7b-a679-d082e749deb6" providerId="ADAL" clId="{BE9F3265-E2B6-45B2-8ED2-DBCD10DF7F48}" dt="2024-06-14T05:12:38.182" v="271"/>
          <ac:spMkLst>
            <pc:docMk/>
            <pc:sldMk cId="1446088497" sldId="14285"/>
            <ac:spMk id="15" creationId="{CFA3B27E-3ABB-4CC6-BF9F-F094B83B994B}"/>
          </ac:spMkLst>
        </pc:spChg>
        <pc:picChg chg="del">
          <ac:chgData name="Suresh K" userId="7d031488-4efb-4b7b-a679-d082e749deb6" providerId="ADAL" clId="{BE9F3265-E2B6-45B2-8ED2-DBCD10DF7F48}" dt="2024-06-14T05:11:59.091" v="267" actId="478"/>
          <ac:picMkLst>
            <pc:docMk/>
            <pc:sldMk cId="1446088497" sldId="14285"/>
            <ac:picMk id="6" creationId="{73B8FE24-2A02-45AA-B696-79F30D483E63}"/>
          </ac:picMkLst>
        </pc:picChg>
        <pc:picChg chg="del">
          <ac:chgData name="Suresh K" userId="7d031488-4efb-4b7b-a679-d082e749deb6" providerId="ADAL" clId="{BE9F3265-E2B6-45B2-8ED2-DBCD10DF7F48}" dt="2024-06-14T05:11:59.091" v="267" actId="478"/>
          <ac:picMkLst>
            <pc:docMk/>
            <pc:sldMk cId="1446088497" sldId="14285"/>
            <ac:picMk id="10" creationId="{E36ADA08-ADF3-49D1-8EB4-7F8889701097}"/>
          </ac:picMkLst>
        </pc:picChg>
        <pc:picChg chg="del">
          <ac:chgData name="Suresh K" userId="7d031488-4efb-4b7b-a679-d082e749deb6" providerId="ADAL" clId="{BE9F3265-E2B6-45B2-8ED2-DBCD10DF7F48}" dt="2024-06-14T05:11:59.091" v="267" actId="478"/>
          <ac:picMkLst>
            <pc:docMk/>
            <pc:sldMk cId="1446088497" sldId="14285"/>
            <ac:picMk id="11" creationId="{89A49ABE-B43A-41DD-A752-C28E8EFD48F4}"/>
          </ac:picMkLst>
        </pc:picChg>
        <pc:picChg chg="add mod">
          <ac:chgData name="Suresh K" userId="7d031488-4efb-4b7b-a679-d082e749deb6" providerId="ADAL" clId="{BE9F3265-E2B6-45B2-8ED2-DBCD10DF7F48}" dt="2024-06-14T05:12:38.182" v="271"/>
          <ac:picMkLst>
            <pc:docMk/>
            <pc:sldMk cId="1446088497" sldId="14285"/>
            <ac:picMk id="14" creationId="{100BFFEE-A14E-4910-AA65-C59CB1F588E4}"/>
          </ac:picMkLst>
        </pc:picChg>
        <pc:picChg chg="add mod">
          <ac:chgData name="Suresh K" userId="7d031488-4efb-4b7b-a679-d082e749deb6" providerId="ADAL" clId="{BE9F3265-E2B6-45B2-8ED2-DBCD10DF7F48}" dt="2024-06-14T05:12:38.182" v="271"/>
          <ac:picMkLst>
            <pc:docMk/>
            <pc:sldMk cId="1446088497" sldId="14285"/>
            <ac:picMk id="16" creationId="{E60DDC4D-D7D3-4E3A-A221-2EA46362FD89}"/>
          </ac:picMkLst>
        </pc:picChg>
        <pc:picChg chg="add mod">
          <ac:chgData name="Suresh K" userId="7d031488-4efb-4b7b-a679-d082e749deb6" providerId="ADAL" clId="{BE9F3265-E2B6-45B2-8ED2-DBCD10DF7F48}" dt="2024-06-14T05:12:38.182" v="271"/>
          <ac:picMkLst>
            <pc:docMk/>
            <pc:sldMk cId="1446088497" sldId="14285"/>
            <ac:picMk id="17" creationId="{A3BE4F7C-80D4-4B31-BFA4-0FAB2E63FC5A}"/>
          </ac:picMkLst>
        </pc:picChg>
        <pc:picChg chg="add mod">
          <ac:chgData name="Suresh K" userId="7d031488-4efb-4b7b-a679-d082e749deb6" providerId="ADAL" clId="{BE9F3265-E2B6-45B2-8ED2-DBCD10DF7F48}" dt="2024-06-14T05:12:38.182" v="271"/>
          <ac:picMkLst>
            <pc:docMk/>
            <pc:sldMk cId="1446088497" sldId="14285"/>
            <ac:picMk id="18" creationId="{F7FBAAD3-5693-4232-B127-578AC954E2E0}"/>
          </ac:picMkLst>
        </pc:picChg>
      </pc:sldChg>
      <pc:sldChg chg="add del">
        <pc:chgData name="Suresh K" userId="7d031488-4efb-4b7b-a679-d082e749deb6" providerId="ADAL" clId="{BE9F3265-E2B6-45B2-8ED2-DBCD10DF7F48}" dt="2024-06-14T05:01:31.967" v="150" actId="2696"/>
        <pc:sldMkLst>
          <pc:docMk/>
          <pc:sldMk cId="4284100510" sldId="14285"/>
        </pc:sldMkLst>
      </pc:sldChg>
      <pc:sldChg chg="addSp delSp modSp add mod ord">
        <pc:chgData name="Suresh K" userId="7d031488-4efb-4b7b-a679-d082e749deb6" providerId="ADAL" clId="{BE9F3265-E2B6-45B2-8ED2-DBCD10DF7F48}" dt="2024-06-14T05:13:38.313" v="279"/>
        <pc:sldMkLst>
          <pc:docMk/>
          <pc:sldMk cId="1762285570" sldId="14286"/>
        </pc:sldMkLst>
        <pc:spChg chg="del">
          <ac:chgData name="Suresh K" userId="7d031488-4efb-4b7b-a679-d082e749deb6" providerId="ADAL" clId="{BE9F3265-E2B6-45B2-8ED2-DBCD10DF7F48}" dt="2024-06-14T05:12:08.253" v="268" actId="478"/>
          <ac:spMkLst>
            <pc:docMk/>
            <pc:sldMk cId="1762285570" sldId="14286"/>
            <ac:spMk id="4" creationId="{00000000-0000-0000-0000-000000000000}"/>
          </ac:spMkLst>
        </pc:spChg>
        <pc:spChg chg="del">
          <ac:chgData name="Suresh K" userId="7d031488-4efb-4b7b-a679-d082e749deb6" providerId="ADAL" clId="{BE9F3265-E2B6-45B2-8ED2-DBCD10DF7F48}" dt="2024-06-14T05:12:08.253" v="268" actId="478"/>
          <ac:spMkLst>
            <pc:docMk/>
            <pc:sldMk cId="1762285570" sldId="14286"/>
            <ac:spMk id="5" creationId="{00000000-0000-0000-0000-000000000000}"/>
          </ac:spMkLst>
        </pc:spChg>
        <pc:spChg chg="del">
          <ac:chgData name="Suresh K" userId="7d031488-4efb-4b7b-a679-d082e749deb6" providerId="ADAL" clId="{BE9F3265-E2B6-45B2-8ED2-DBCD10DF7F48}" dt="2024-06-14T05:12:08.253" v="268" actId="478"/>
          <ac:spMkLst>
            <pc:docMk/>
            <pc:sldMk cId="1762285570" sldId="14286"/>
            <ac:spMk id="8" creationId="{5FE4C5CA-12B5-4AE6-ACEE-2D9108B57A5F}"/>
          </ac:spMkLst>
        </pc:spChg>
        <pc:spChg chg="del">
          <ac:chgData name="Suresh K" userId="7d031488-4efb-4b7b-a679-d082e749deb6" providerId="ADAL" clId="{BE9F3265-E2B6-45B2-8ED2-DBCD10DF7F48}" dt="2024-06-14T05:12:08.253" v="268" actId="478"/>
          <ac:spMkLst>
            <pc:docMk/>
            <pc:sldMk cId="1762285570" sldId="14286"/>
            <ac:spMk id="9" creationId="{6D7E76D7-E952-413E-98CD-A005CF865B7A}"/>
          </ac:spMkLst>
        </pc:spChg>
        <pc:spChg chg="mod">
          <ac:chgData name="Suresh K" userId="7d031488-4efb-4b7b-a679-d082e749deb6" providerId="ADAL" clId="{BE9F3265-E2B6-45B2-8ED2-DBCD10DF7F48}" dt="2024-06-14T05:13:06.352" v="278" actId="20577"/>
          <ac:spMkLst>
            <pc:docMk/>
            <pc:sldMk cId="1762285570" sldId="14286"/>
            <ac:spMk id="12" creationId="{DC170AC8-53BD-4645-B086-EFFFA016B3A6}"/>
          </ac:spMkLst>
        </pc:spChg>
        <pc:spChg chg="add mod">
          <ac:chgData name="Suresh K" userId="7d031488-4efb-4b7b-a679-d082e749deb6" providerId="ADAL" clId="{BE9F3265-E2B6-45B2-8ED2-DBCD10DF7F48}" dt="2024-06-14T05:13:38.313" v="279"/>
          <ac:spMkLst>
            <pc:docMk/>
            <pc:sldMk cId="1762285570" sldId="14286"/>
            <ac:spMk id="13" creationId="{76E9457E-1628-40E2-9C51-0B5DEC848064}"/>
          </ac:spMkLst>
        </pc:spChg>
        <pc:spChg chg="add mod">
          <ac:chgData name="Suresh K" userId="7d031488-4efb-4b7b-a679-d082e749deb6" providerId="ADAL" clId="{BE9F3265-E2B6-45B2-8ED2-DBCD10DF7F48}" dt="2024-06-14T05:13:38.313" v="279"/>
          <ac:spMkLst>
            <pc:docMk/>
            <pc:sldMk cId="1762285570" sldId="14286"/>
            <ac:spMk id="15" creationId="{0527547F-3BEC-4CD7-8835-29326FE1FD82}"/>
          </ac:spMkLst>
        </pc:spChg>
        <pc:picChg chg="del">
          <ac:chgData name="Suresh K" userId="7d031488-4efb-4b7b-a679-d082e749deb6" providerId="ADAL" clId="{BE9F3265-E2B6-45B2-8ED2-DBCD10DF7F48}" dt="2024-06-14T05:12:08.253" v="268" actId="478"/>
          <ac:picMkLst>
            <pc:docMk/>
            <pc:sldMk cId="1762285570" sldId="14286"/>
            <ac:picMk id="6" creationId="{73B8FE24-2A02-45AA-B696-79F30D483E63}"/>
          </ac:picMkLst>
        </pc:picChg>
        <pc:picChg chg="del">
          <ac:chgData name="Suresh K" userId="7d031488-4efb-4b7b-a679-d082e749deb6" providerId="ADAL" clId="{BE9F3265-E2B6-45B2-8ED2-DBCD10DF7F48}" dt="2024-06-14T05:12:08.253" v="268" actId="478"/>
          <ac:picMkLst>
            <pc:docMk/>
            <pc:sldMk cId="1762285570" sldId="14286"/>
            <ac:picMk id="10" creationId="{E36ADA08-ADF3-49D1-8EB4-7F8889701097}"/>
          </ac:picMkLst>
        </pc:picChg>
        <pc:picChg chg="del">
          <ac:chgData name="Suresh K" userId="7d031488-4efb-4b7b-a679-d082e749deb6" providerId="ADAL" clId="{BE9F3265-E2B6-45B2-8ED2-DBCD10DF7F48}" dt="2024-06-14T05:12:08.253" v="268" actId="478"/>
          <ac:picMkLst>
            <pc:docMk/>
            <pc:sldMk cId="1762285570" sldId="14286"/>
            <ac:picMk id="11" creationId="{89A49ABE-B43A-41DD-A752-C28E8EFD48F4}"/>
          </ac:picMkLst>
        </pc:picChg>
        <pc:picChg chg="add mod">
          <ac:chgData name="Suresh K" userId="7d031488-4efb-4b7b-a679-d082e749deb6" providerId="ADAL" clId="{BE9F3265-E2B6-45B2-8ED2-DBCD10DF7F48}" dt="2024-06-14T05:13:38.313" v="279"/>
          <ac:picMkLst>
            <pc:docMk/>
            <pc:sldMk cId="1762285570" sldId="14286"/>
            <ac:picMk id="14" creationId="{7EC07226-A800-4A19-AF81-B10B78801855}"/>
          </ac:picMkLst>
        </pc:picChg>
        <pc:picChg chg="add mod">
          <ac:chgData name="Suresh K" userId="7d031488-4efb-4b7b-a679-d082e749deb6" providerId="ADAL" clId="{BE9F3265-E2B6-45B2-8ED2-DBCD10DF7F48}" dt="2024-06-14T05:13:38.313" v="279"/>
          <ac:picMkLst>
            <pc:docMk/>
            <pc:sldMk cId="1762285570" sldId="14286"/>
            <ac:picMk id="16" creationId="{51954536-49DF-45A2-9EC8-D33C16BA0DAA}"/>
          </ac:picMkLst>
        </pc:picChg>
        <pc:picChg chg="add mod">
          <ac:chgData name="Suresh K" userId="7d031488-4efb-4b7b-a679-d082e749deb6" providerId="ADAL" clId="{BE9F3265-E2B6-45B2-8ED2-DBCD10DF7F48}" dt="2024-06-14T05:13:38.313" v="279"/>
          <ac:picMkLst>
            <pc:docMk/>
            <pc:sldMk cId="1762285570" sldId="14286"/>
            <ac:picMk id="17" creationId="{C0CA7BB8-27A6-4A46-B16D-229D0D59FC88}"/>
          </ac:picMkLst>
        </pc:picChg>
        <pc:picChg chg="add mod">
          <ac:chgData name="Suresh K" userId="7d031488-4efb-4b7b-a679-d082e749deb6" providerId="ADAL" clId="{BE9F3265-E2B6-45B2-8ED2-DBCD10DF7F48}" dt="2024-06-14T05:13:38.313" v="279"/>
          <ac:picMkLst>
            <pc:docMk/>
            <pc:sldMk cId="1762285570" sldId="14286"/>
            <ac:picMk id="18" creationId="{E05E33D5-6D2E-47B7-8B6A-06815D38270D}"/>
          </ac:picMkLst>
        </pc:picChg>
      </pc:sldChg>
      <pc:sldChg chg="add del">
        <pc:chgData name="Suresh K" userId="7d031488-4efb-4b7b-a679-d082e749deb6" providerId="ADAL" clId="{BE9F3265-E2B6-45B2-8ED2-DBCD10DF7F48}" dt="2024-06-14T05:18:51.721" v="324" actId="2696"/>
        <pc:sldMkLst>
          <pc:docMk/>
          <pc:sldMk cId="962833791" sldId="14287"/>
        </pc:sldMkLst>
      </pc:sldChg>
      <pc:sldChg chg="addSp delSp modSp add mod">
        <pc:chgData name="Suresh K" userId="7d031488-4efb-4b7b-a679-d082e749deb6" providerId="ADAL" clId="{BE9F3265-E2B6-45B2-8ED2-DBCD10DF7F48}" dt="2024-06-14T05:22:50.110" v="360"/>
        <pc:sldMkLst>
          <pc:docMk/>
          <pc:sldMk cId="3745156314" sldId="14287"/>
        </pc:sldMkLst>
        <pc:spChg chg="del">
          <ac:chgData name="Suresh K" userId="7d031488-4efb-4b7b-a679-d082e749deb6" providerId="ADAL" clId="{BE9F3265-E2B6-45B2-8ED2-DBCD10DF7F48}" dt="2024-06-14T05:21:51.780" v="351" actId="478"/>
          <ac:spMkLst>
            <pc:docMk/>
            <pc:sldMk cId="3745156314" sldId="14287"/>
            <ac:spMk id="6" creationId="{0C22F510-7690-49E8-9D9E-51D9EB580820}"/>
          </ac:spMkLst>
        </pc:spChg>
        <pc:spChg chg="add mod">
          <ac:chgData name="Suresh K" userId="7d031488-4efb-4b7b-a679-d082e749deb6" providerId="ADAL" clId="{BE9F3265-E2B6-45B2-8ED2-DBCD10DF7F48}" dt="2024-06-14T05:22:16.255" v="357" actId="1076"/>
          <ac:spMkLst>
            <pc:docMk/>
            <pc:sldMk cId="3745156314" sldId="14287"/>
            <ac:spMk id="7" creationId="{9A930D98-08C5-4B1D-8763-07FFD55A3476}"/>
          </ac:spMkLst>
        </pc:spChg>
        <pc:spChg chg="del">
          <ac:chgData name="Suresh K" userId="7d031488-4efb-4b7b-a679-d082e749deb6" providerId="ADAL" clId="{BE9F3265-E2B6-45B2-8ED2-DBCD10DF7F48}" dt="2024-06-14T05:21:48.997" v="350" actId="478"/>
          <ac:spMkLst>
            <pc:docMk/>
            <pc:sldMk cId="3745156314" sldId="14287"/>
            <ac:spMk id="9" creationId="{84F2BB62-96FF-4C23-A0E3-501BE22E91CD}"/>
          </ac:spMkLst>
        </pc:spChg>
        <pc:spChg chg="add mod">
          <ac:chgData name="Suresh K" userId="7d031488-4efb-4b7b-a679-d082e749deb6" providerId="ADAL" clId="{BE9F3265-E2B6-45B2-8ED2-DBCD10DF7F48}" dt="2024-06-14T05:22:41.906" v="359"/>
          <ac:spMkLst>
            <pc:docMk/>
            <pc:sldMk cId="3745156314" sldId="14287"/>
            <ac:spMk id="12" creationId="{461B8C61-C0DF-4653-8E17-E84A99DFBC62}"/>
          </ac:spMkLst>
        </pc:spChg>
        <pc:spChg chg="add mod">
          <ac:chgData name="Suresh K" userId="7d031488-4efb-4b7b-a679-d082e749deb6" providerId="ADAL" clId="{BE9F3265-E2B6-45B2-8ED2-DBCD10DF7F48}" dt="2024-06-14T05:22:50.110" v="360"/>
          <ac:spMkLst>
            <pc:docMk/>
            <pc:sldMk cId="3745156314" sldId="14287"/>
            <ac:spMk id="13" creationId="{F4CB41D1-EEF6-40F4-97BE-44287932680B}"/>
          </ac:spMkLst>
        </pc:spChg>
        <pc:picChg chg="add mod">
          <ac:chgData name="Suresh K" userId="7d031488-4efb-4b7b-a679-d082e749deb6" providerId="ADAL" clId="{BE9F3265-E2B6-45B2-8ED2-DBCD10DF7F48}" dt="2024-06-14T05:22:28.736" v="358"/>
          <ac:picMkLst>
            <pc:docMk/>
            <pc:sldMk cId="3745156314" sldId="14287"/>
            <ac:picMk id="10" creationId="{7E3520CE-575F-48D2-BCA2-303CEAC0B02E}"/>
          </ac:picMkLst>
        </pc:picChg>
        <pc:picChg chg="add mod">
          <ac:chgData name="Suresh K" userId="7d031488-4efb-4b7b-a679-d082e749deb6" providerId="ADAL" clId="{BE9F3265-E2B6-45B2-8ED2-DBCD10DF7F48}" dt="2024-06-14T05:22:28.736" v="358"/>
          <ac:picMkLst>
            <pc:docMk/>
            <pc:sldMk cId="3745156314" sldId="14287"/>
            <ac:picMk id="11" creationId="{0C0776E2-5373-492C-9D31-2D083E2B8393}"/>
          </ac:picMkLst>
        </pc:picChg>
      </pc:sldChg>
      <pc:sldChg chg="addSp delSp modSp add mod">
        <pc:chgData name="Suresh K" userId="7d031488-4efb-4b7b-a679-d082e749deb6" providerId="ADAL" clId="{BE9F3265-E2B6-45B2-8ED2-DBCD10DF7F48}" dt="2024-06-14T05:23:45.407" v="366" actId="1076"/>
        <pc:sldMkLst>
          <pc:docMk/>
          <pc:sldMk cId="1999108240" sldId="14288"/>
        </pc:sldMkLst>
        <pc:spChg chg="add mod">
          <ac:chgData name="Suresh K" userId="7d031488-4efb-4b7b-a679-d082e749deb6" providerId="ADAL" clId="{BE9F3265-E2B6-45B2-8ED2-DBCD10DF7F48}" dt="2024-06-14T05:23:45.407" v="366" actId="1076"/>
          <ac:spMkLst>
            <pc:docMk/>
            <pc:sldMk cId="1999108240" sldId="14288"/>
            <ac:spMk id="6" creationId="{3E6E8B72-25E6-41CE-B570-A9BCD2DE207E}"/>
          </ac:spMkLst>
        </pc:spChg>
        <pc:spChg chg="del">
          <ac:chgData name="Suresh K" userId="7d031488-4efb-4b7b-a679-d082e749deb6" providerId="ADAL" clId="{BE9F3265-E2B6-45B2-8ED2-DBCD10DF7F48}" dt="2024-06-14T05:22:09.196" v="356" actId="478"/>
          <ac:spMkLst>
            <pc:docMk/>
            <pc:sldMk cId="1999108240" sldId="14288"/>
            <ac:spMk id="7" creationId="{9A930D98-08C5-4B1D-8763-07FFD55A3476}"/>
          </ac:spMkLst>
        </pc:spChg>
        <pc:spChg chg="add mod">
          <ac:chgData name="Suresh K" userId="7d031488-4efb-4b7b-a679-d082e749deb6" providerId="ADAL" clId="{BE9F3265-E2B6-45B2-8ED2-DBCD10DF7F48}" dt="2024-06-14T05:23:11.907" v="362"/>
          <ac:spMkLst>
            <pc:docMk/>
            <pc:sldMk cId="1999108240" sldId="14288"/>
            <ac:spMk id="9" creationId="{5F8F99DA-F4FD-4277-8AC3-9AC983680FBF}"/>
          </ac:spMkLst>
        </pc:spChg>
        <pc:spChg chg="add mod">
          <ac:chgData name="Suresh K" userId="7d031488-4efb-4b7b-a679-d082e749deb6" providerId="ADAL" clId="{BE9F3265-E2B6-45B2-8ED2-DBCD10DF7F48}" dt="2024-06-14T05:23:11.907" v="362"/>
          <ac:spMkLst>
            <pc:docMk/>
            <pc:sldMk cId="1999108240" sldId="14288"/>
            <ac:spMk id="13" creationId="{9392054C-9002-4E54-B512-FB1F0E0CCA66}"/>
          </ac:spMkLst>
        </pc:spChg>
        <pc:spChg chg="add mod">
          <ac:chgData name="Suresh K" userId="7d031488-4efb-4b7b-a679-d082e749deb6" providerId="ADAL" clId="{BE9F3265-E2B6-45B2-8ED2-DBCD10DF7F48}" dt="2024-06-14T05:23:36.659" v="365"/>
          <ac:spMkLst>
            <pc:docMk/>
            <pc:sldMk cId="1999108240" sldId="14288"/>
            <ac:spMk id="17" creationId="{6E25C5C6-C63D-4EC8-B4E1-953B607ABC81}"/>
          </ac:spMkLst>
        </pc:spChg>
        <pc:picChg chg="add mod">
          <ac:chgData name="Suresh K" userId="7d031488-4efb-4b7b-a679-d082e749deb6" providerId="ADAL" clId="{BE9F3265-E2B6-45B2-8ED2-DBCD10DF7F48}" dt="2024-06-14T05:23:11.907" v="362"/>
          <ac:picMkLst>
            <pc:docMk/>
            <pc:sldMk cId="1999108240" sldId="14288"/>
            <ac:picMk id="10" creationId="{288B7071-2CAD-46A5-BFD5-0887C4A6D839}"/>
          </ac:picMkLst>
        </pc:picChg>
        <pc:picChg chg="add mod">
          <ac:chgData name="Suresh K" userId="7d031488-4efb-4b7b-a679-d082e749deb6" providerId="ADAL" clId="{BE9F3265-E2B6-45B2-8ED2-DBCD10DF7F48}" dt="2024-06-14T05:23:11.907" v="362"/>
          <ac:picMkLst>
            <pc:docMk/>
            <pc:sldMk cId="1999108240" sldId="14288"/>
            <ac:picMk id="11" creationId="{30223180-1CBF-4B2A-B32F-C8E06B3AAC20}"/>
          </ac:picMkLst>
        </pc:picChg>
        <pc:picChg chg="add mod">
          <ac:chgData name="Suresh K" userId="7d031488-4efb-4b7b-a679-d082e749deb6" providerId="ADAL" clId="{BE9F3265-E2B6-45B2-8ED2-DBCD10DF7F48}" dt="2024-06-14T05:23:11.907" v="362"/>
          <ac:picMkLst>
            <pc:docMk/>
            <pc:sldMk cId="1999108240" sldId="14288"/>
            <ac:picMk id="12" creationId="{2F7AC254-F248-4852-A05F-378556536105}"/>
          </ac:picMkLst>
        </pc:picChg>
        <pc:picChg chg="add mod">
          <ac:chgData name="Suresh K" userId="7d031488-4efb-4b7b-a679-d082e749deb6" providerId="ADAL" clId="{BE9F3265-E2B6-45B2-8ED2-DBCD10DF7F48}" dt="2024-06-14T05:23:11.907" v="362"/>
          <ac:picMkLst>
            <pc:docMk/>
            <pc:sldMk cId="1999108240" sldId="14288"/>
            <ac:picMk id="14" creationId="{26EFE2EF-0868-42BD-8533-DD4A691A8DBC}"/>
          </ac:picMkLst>
        </pc:picChg>
        <pc:picChg chg="add mod">
          <ac:chgData name="Suresh K" userId="7d031488-4efb-4b7b-a679-d082e749deb6" providerId="ADAL" clId="{BE9F3265-E2B6-45B2-8ED2-DBCD10DF7F48}" dt="2024-06-14T05:23:11.907" v="362"/>
          <ac:picMkLst>
            <pc:docMk/>
            <pc:sldMk cId="1999108240" sldId="14288"/>
            <ac:picMk id="15" creationId="{923C1EE1-EED1-4D90-AB44-43CB0C268CB3}"/>
          </ac:picMkLst>
        </pc:picChg>
        <pc:picChg chg="add mod">
          <ac:chgData name="Suresh K" userId="7d031488-4efb-4b7b-a679-d082e749deb6" providerId="ADAL" clId="{BE9F3265-E2B6-45B2-8ED2-DBCD10DF7F48}" dt="2024-06-14T05:23:11.907" v="362"/>
          <ac:picMkLst>
            <pc:docMk/>
            <pc:sldMk cId="1999108240" sldId="14288"/>
            <ac:picMk id="16" creationId="{F1226218-3EED-4B3B-8C23-E1B4EEF83003}"/>
          </ac:picMkLst>
        </pc:picChg>
      </pc:sldChg>
      <pc:sldChg chg="addSp delSp modSp add mod">
        <pc:chgData name="Suresh K" userId="7d031488-4efb-4b7b-a679-d082e749deb6" providerId="ADAL" clId="{BE9F3265-E2B6-45B2-8ED2-DBCD10DF7F48}" dt="2024-06-14T05:25:04.375" v="376" actId="1076"/>
        <pc:sldMkLst>
          <pc:docMk/>
          <pc:sldMk cId="2232303231" sldId="14289"/>
        </pc:sldMkLst>
        <pc:spChg chg="add mod">
          <ac:chgData name="Suresh K" userId="7d031488-4efb-4b7b-a679-d082e749deb6" providerId="ADAL" clId="{BE9F3265-E2B6-45B2-8ED2-DBCD10DF7F48}" dt="2024-06-14T05:24:14.966" v="370"/>
          <ac:spMkLst>
            <pc:docMk/>
            <pc:sldMk cId="2232303231" sldId="14289"/>
            <ac:spMk id="6" creationId="{265E75EF-BF06-4EE6-9C2E-58830637E9EC}"/>
          </ac:spMkLst>
        </pc:spChg>
        <pc:spChg chg="del">
          <ac:chgData name="Suresh K" userId="7d031488-4efb-4b7b-a679-d082e749deb6" providerId="ADAL" clId="{BE9F3265-E2B6-45B2-8ED2-DBCD10DF7F48}" dt="2024-06-14T05:22:04.038" v="355" actId="478"/>
          <ac:spMkLst>
            <pc:docMk/>
            <pc:sldMk cId="2232303231" sldId="14289"/>
            <ac:spMk id="7" creationId="{9A930D98-08C5-4B1D-8763-07FFD55A3476}"/>
          </ac:spMkLst>
        </pc:spChg>
        <pc:spChg chg="add mod">
          <ac:chgData name="Suresh K" userId="7d031488-4efb-4b7b-a679-d082e749deb6" providerId="ADAL" clId="{BE9F3265-E2B6-45B2-8ED2-DBCD10DF7F48}" dt="2024-06-14T05:24:14.966" v="370"/>
          <ac:spMkLst>
            <pc:docMk/>
            <pc:sldMk cId="2232303231" sldId="14289"/>
            <ac:spMk id="10" creationId="{0D3B1CDC-319A-48C3-8166-A3B924EBC064}"/>
          </ac:spMkLst>
        </pc:spChg>
        <pc:spChg chg="add mod">
          <ac:chgData name="Suresh K" userId="7d031488-4efb-4b7b-a679-d082e749deb6" providerId="ADAL" clId="{BE9F3265-E2B6-45B2-8ED2-DBCD10DF7F48}" dt="2024-06-14T05:24:14.966" v="370"/>
          <ac:spMkLst>
            <pc:docMk/>
            <pc:sldMk cId="2232303231" sldId="14289"/>
            <ac:spMk id="11" creationId="{D927BC6D-7FAC-4558-A8DD-6D2F93491FDC}"/>
          </ac:spMkLst>
        </pc:spChg>
        <pc:spChg chg="add mod">
          <ac:chgData name="Suresh K" userId="7d031488-4efb-4b7b-a679-d082e749deb6" providerId="ADAL" clId="{BE9F3265-E2B6-45B2-8ED2-DBCD10DF7F48}" dt="2024-06-14T05:25:04.375" v="376" actId="1076"/>
          <ac:spMkLst>
            <pc:docMk/>
            <pc:sldMk cId="2232303231" sldId="14289"/>
            <ac:spMk id="12" creationId="{85628487-2408-4493-9970-47308089D09B}"/>
          </ac:spMkLst>
        </pc:spChg>
        <pc:picChg chg="add mod">
          <ac:chgData name="Suresh K" userId="7d031488-4efb-4b7b-a679-d082e749deb6" providerId="ADAL" clId="{BE9F3265-E2B6-45B2-8ED2-DBCD10DF7F48}" dt="2024-06-14T05:24:14.966" v="370"/>
          <ac:picMkLst>
            <pc:docMk/>
            <pc:sldMk cId="2232303231" sldId="14289"/>
            <ac:picMk id="9" creationId="{54245A89-5E33-40E7-88C4-A48FD250F650}"/>
          </ac:picMkLst>
        </pc:picChg>
      </pc:sldChg>
      <pc:sldChg chg="addSp modSp add mod">
        <pc:chgData name="Suresh K" userId="7d031488-4efb-4b7b-a679-d082e749deb6" providerId="ADAL" clId="{BE9F3265-E2B6-45B2-8ED2-DBCD10DF7F48}" dt="2024-06-14T05:25:59.164" v="383" actId="1076"/>
        <pc:sldMkLst>
          <pc:docMk/>
          <pc:sldMk cId="1536835177" sldId="14290"/>
        </pc:sldMkLst>
        <pc:spChg chg="add mod">
          <ac:chgData name="Suresh K" userId="7d031488-4efb-4b7b-a679-d082e749deb6" providerId="ADAL" clId="{BE9F3265-E2B6-45B2-8ED2-DBCD10DF7F48}" dt="2024-06-14T05:25:26.971" v="378"/>
          <ac:spMkLst>
            <pc:docMk/>
            <pc:sldMk cId="1536835177" sldId="14290"/>
            <ac:spMk id="6" creationId="{29EE0A8C-12FA-42FF-A62C-D4FF47CBDB8A}"/>
          </ac:spMkLst>
        </pc:spChg>
        <pc:spChg chg="add mod">
          <ac:chgData name="Suresh K" userId="7d031488-4efb-4b7b-a679-d082e749deb6" providerId="ADAL" clId="{BE9F3265-E2B6-45B2-8ED2-DBCD10DF7F48}" dt="2024-06-14T05:25:59.164" v="383" actId="1076"/>
          <ac:spMkLst>
            <pc:docMk/>
            <pc:sldMk cId="1536835177" sldId="14290"/>
            <ac:spMk id="9" creationId="{D59585AD-6ECF-4217-AFDF-8F681A118624}"/>
          </ac:spMkLst>
        </pc:spChg>
        <pc:picChg chg="add mod">
          <ac:chgData name="Suresh K" userId="7d031488-4efb-4b7b-a679-d082e749deb6" providerId="ADAL" clId="{BE9F3265-E2B6-45B2-8ED2-DBCD10DF7F48}" dt="2024-06-14T05:25:26.971" v="378"/>
          <ac:picMkLst>
            <pc:docMk/>
            <pc:sldMk cId="1536835177" sldId="14290"/>
            <ac:picMk id="7" creationId="{DC2B5595-2299-43FF-90A5-FC813F02988C}"/>
          </ac:picMkLst>
        </pc:picChg>
      </pc:sldChg>
      <pc:sldChg chg="addSp modSp add mod">
        <pc:chgData name="Suresh K" userId="7d031488-4efb-4b7b-a679-d082e749deb6" providerId="ADAL" clId="{BE9F3265-E2B6-45B2-8ED2-DBCD10DF7F48}" dt="2024-06-14T05:27:07.952" v="393"/>
        <pc:sldMkLst>
          <pc:docMk/>
          <pc:sldMk cId="1496209040" sldId="14291"/>
        </pc:sldMkLst>
        <pc:spChg chg="add mod">
          <ac:chgData name="Suresh K" userId="7d031488-4efb-4b7b-a679-d082e749deb6" providerId="ADAL" clId="{BE9F3265-E2B6-45B2-8ED2-DBCD10DF7F48}" dt="2024-06-14T05:26:50.992" v="392" actId="1076"/>
          <ac:spMkLst>
            <pc:docMk/>
            <pc:sldMk cId="1496209040" sldId="14291"/>
            <ac:spMk id="6" creationId="{237C8276-81FC-44BC-955A-46FDEBCE7BF2}"/>
          </ac:spMkLst>
        </pc:spChg>
        <pc:graphicFrameChg chg="add mod">
          <ac:chgData name="Suresh K" userId="7d031488-4efb-4b7b-a679-d082e749deb6" providerId="ADAL" clId="{BE9F3265-E2B6-45B2-8ED2-DBCD10DF7F48}" dt="2024-06-14T05:27:07.952" v="393"/>
          <ac:graphicFrameMkLst>
            <pc:docMk/>
            <pc:sldMk cId="1496209040" sldId="14291"/>
            <ac:graphicFrameMk id="7" creationId="{3E5CDFCB-F3CE-4750-B9E4-96E0E695481D}"/>
          </ac:graphicFrameMkLst>
        </pc:graphicFrameChg>
      </pc:sldChg>
      <pc:sldChg chg="addSp delSp modSp add mod ord">
        <pc:chgData name="Suresh K" userId="7d031488-4efb-4b7b-a679-d082e749deb6" providerId="ADAL" clId="{BE9F3265-E2B6-45B2-8ED2-DBCD10DF7F48}" dt="2024-06-14T05:32:05.648" v="439"/>
        <pc:sldMkLst>
          <pc:docMk/>
          <pc:sldMk cId="4180509337" sldId="14292"/>
        </pc:sldMkLst>
        <pc:spChg chg="add del mod">
          <ac:chgData name="Suresh K" userId="7d031488-4efb-4b7b-a679-d082e749deb6" providerId="ADAL" clId="{BE9F3265-E2B6-45B2-8ED2-DBCD10DF7F48}" dt="2024-06-14T05:29:16.251" v="408"/>
          <ac:spMkLst>
            <pc:docMk/>
            <pc:sldMk cId="4180509337" sldId="14292"/>
            <ac:spMk id="6" creationId="{F50FE028-BA97-468C-9589-6D69F2AF3F66}"/>
          </ac:spMkLst>
        </pc:spChg>
        <pc:spChg chg="add del mod">
          <ac:chgData name="Suresh K" userId="7d031488-4efb-4b7b-a679-d082e749deb6" providerId="ADAL" clId="{BE9F3265-E2B6-45B2-8ED2-DBCD10DF7F48}" dt="2024-06-14T05:29:16.251" v="408"/>
          <ac:spMkLst>
            <pc:docMk/>
            <pc:sldMk cId="4180509337" sldId="14292"/>
            <ac:spMk id="10" creationId="{5903692B-92F7-4DEE-9B5B-84B409D6BF5A}"/>
          </ac:spMkLst>
        </pc:spChg>
        <pc:spChg chg="add del mod">
          <ac:chgData name="Suresh K" userId="7d031488-4efb-4b7b-a679-d082e749deb6" providerId="ADAL" clId="{BE9F3265-E2B6-45B2-8ED2-DBCD10DF7F48}" dt="2024-06-14T05:29:16.251" v="408"/>
          <ac:spMkLst>
            <pc:docMk/>
            <pc:sldMk cId="4180509337" sldId="14292"/>
            <ac:spMk id="12" creationId="{B286B709-4358-4BC9-B786-2C391085FA60}"/>
          </ac:spMkLst>
        </pc:spChg>
        <pc:spChg chg="add del mod">
          <ac:chgData name="Suresh K" userId="7d031488-4efb-4b7b-a679-d082e749deb6" providerId="ADAL" clId="{BE9F3265-E2B6-45B2-8ED2-DBCD10DF7F48}" dt="2024-06-14T05:29:16.251" v="408"/>
          <ac:spMkLst>
            <pc:docMk/>
            <pc:sldMk cId="4180509337" sldId="14292"/>
            <ac:spMk id="14" creationId="{5BBF9A7A-D0FC-4A45-ACB4-1A6B55101146}"/>
          </ac:spMkLst>
        </pc:spChg>
        <pc:spChg chg="add mod">
          <ac:chgData name="Suresh K" userId="7d031488-4efb-4b7b-a679-d082e749deb6" providerId="ADAL" clId="{BE9F3265-E2B6-45B2-8ED2-DBCD10DF7F48}" dt="2024-06-14T05:29:37.902" v="409"/>
          <ac:spMkLst>
            <pc:docMk/>
            <pc:sldMk cId="4180509337" sldId="14292"/>
            <ac:spMk id="15" creationId="{A3D8C400-5EEC-4B2B-BD24-CE3DBB5CAEF0}"/>
          </ac:spMkLst>
        </pc:spChg>
        <pc:spChg chg="add mod">
          <ac:chgData name="Suresh K" userId="7d031488-4efb-4b7b-a679-d082e749deb6" providerId="ADAL" clId="{BE9F3265-E2B6-45B2-8ED2-DBCD10DF7F48}" dt="2024-06-14T05:29:37.902" v="409"/>
          <ac:spMkLst>
            <pc:docMk/>
            <pc:sldMk cId="4180509337" sldId="14292"/>
            <ac:spMk id="18" creationId="{DFAFFAB6-547D-4BD3-8AB5-3C8AC42CAAB6}"/>
          </ac:spMkLst>
        </pc:spChg>
        <pc:spChg chg="add mod">
          <ac:chgData name="Suresh K" userId="7d031488-4efb-4b7b-a679-d082e749deb6" providerId="ADAL" clId="{BE9F3265-E2B6-45B2-8ED2-DBCD10DF7F48}" dt="2024-06-14T05:29:37.902" v="409"/>
          <ac:spMkLst>
            <pc:docMk/>
            <pc:sldMk cId="4180509337" sldId="14292"/>
            <ac:spMk id="20" creationId="{06FB6C05-16DB-4D92-939E-AEEF9F64DD23}"/>
          </ac:spMkLst>
        </pc:spChg>
        <pc:spChg chg="add mod">
          <ac:chgData name="Suresh K" userId="7d031488-4efb-4b7b-a679-d082e749deb6" providerId="ADAL" clId="{BE9F3265-E2B6-45B2-8ED2-DBCD10DF7F48}" dt="2024-06-14T05:29:37.902" v="409"/>
          <ac:spMkLst>
            <pc:docMk/>
            <pc:sldMk cId="4180509337" sldId="14292"/>
            <ac:spMk id="22" creationId="{DA91F755-D8DA-4F54-8742-CE0052FD2F41}"/>
          </ac:spMkLst>
        </pc:spChg>
        <pc:spChg chg="add mod">
          <ac:chgData name="Suresh K" userId="7d031488-4efb-4b7b-a679-d082e749deb6" providerId="ADAL" clId="{BE9F3265-E2B6-45B2-8ED2-DBCD10DF7F48}" dt="2024-06-14T05:29:37.902" v="409"/>
          <ac:spMkLst>
            <pc:docMk/>
            <pc:sldMk cId="4180509337" sldId="14292"/>
            <ac:spMk id="24" creationId="{2A20F866-D5C3-470F-A042-BF92EDA49772}"/>
          </ac:spMkLst>
        </pc:spChg>
        <pc:spChg chg="add mod">
          <ac:chgData name="Suresh K" userId="7d031488-4efb-4b7b-a679-d082e749deb6" providerId="ADAL" clId="{BE9F3265-E2B6-45B2-8ED2-DBCD10DF7F48}" dt="2024-06-14T05:29:37.902" v="409"/>
          <ac:spMkLst>
            <pc:docMk/>
            <pc:sldMk cId="4180509337" sldId="14292"/>
            <ac:spMk id="25" creationId="{30CED2D9-6F17-4D19-81C4-CE7DA5C89D13}"/>
          </ac:spMkLst>
        </pc:spChg>
        <pc:spChg chg="add mod">
          <ac:chgData name="Suresh K" userId="7d031488-4efb-4b7b-a679-d082e749deb6" providerId="ADAL" clId="{BE9F3265-E2B6-45B2-8ED2-DBCD10DF7F48}" dt="2024-06-14T05:30:24.441" v="419" actId="1076"/>
          <ac:spMkLst>
            <pc:docMk/>
            <pc:sldMk cId="4180509337" sldId="14292"/>
            <ac:spMk id="26" creationId="{7C17CDD5-2408-4736-8A04-68B929E60666}"/>
          </ac:spMkLst>
        </pc:spChg>
        <pc:picChg chg="add del mod">
          <ac:chgData name="Suresh K" userId="7d031488-4efb-4b7b-a679-d082e749deb6" providerId="ADAL" clId="{BE9F3265-E2B6-45B2-8ED2-DBCD10DF7F48}" dt="2024-06-14T05:29:16.251" v="408"/>
          <ac:picMkLst>
            <pc:docMk/>
            <pc:sldMk cId="4180509337" sldId="14292"/>
            <ac:picMk id="7" creationId="{90EBEC2F-C780-4D5A-88AB-9EF85658E5BC}"/>
          </ac:picMkLst>
        </pc:picChg>
        <pc:picChg chg="add del mod">
          <ac:chgData name="Suresh K" userId="7d031488-4efb-4b7b-a679-d082e749deb6" providerId="ADAL" clId="{BE9F3265-E2B6-45B2-8ED2-DBCD10DF7F48}" dt="2024-06-14T05:29:16.251" v="408"/>
          <ac:picMkLst>
            <pc:docMk/>
            <pc:sldMk cId="4180509337" sldId="14292"/>
            <ac:picMk id="9" creationId="{556F16E8-EDDF-46E0-9A98-AE4717A7B39D}"/>
          </ac:picMkLst>
        </pc:picChg>
        <pc:picChg chg="add del mod">
          <ac:chgData name="Suresh K" userId="7d031488-4efb-4b7b-a679-d082e749deb6" providerId="ADAL" clId="{BE9F3265-E2B6-45B2-8ED2-DBCD10DF7F48}" dt="2024-06-14T05:29:16.251" v="408"/>
          <ac:picMkLst>
            <pc:docMk/>
            <pc:sldMk cId="4180509337" sldId="14292"/>
            <ac:picMk id="11" creationId="{CA767A01-E1F6-407B-8EDB-E35568808818}"/>
          </ac:picMkLst>
        </pc:picChg>
        <pc:picChg chg="add del mod">
          <ac:chgData name="Suresh K" userId="7d031488-4efb-4b7b-a679-d082e749deb6" providerId="ADAL" clId="{BE9F3265-E2B6-45B2-8ED2-DBCD10DF7F48}" dt="2024-06-14T05:29:16.251" v="408"/>
          <ac:picMkLst>
            <pc:docMk/>
            <pc:sldMk cId="4180509337" sldId="14292"/>
            <ac:picMk id="13" creationId="{F5D5CD00-D902-4216-B46A-BDD5463B613E}"/>
          </ac:picMkLst>
        </pc:picChg>
        <pc:picChg chg="add mod">
          <ac:chgData name="Suresh K" userId="7d031488-4efb-4b7b-a679-d082e749deb6" providerId="ADAL" clId="{BE9F3265-E2B6-45B2-8ED2-DBCD10DF7F48}" dt="2024-06-14T05:30:29.580" v="420" actId="1076"/>
          <ac:picMkLst>
            <pc:docMk/>
            <pc:sldMk cId="4180509337" sldId="14292"/>
            <ac:picMk id="16" creationId="{AB4170F7-1340-4EB9-8364-BED4F7685CDE}"/>
          </ac:picMkLst>
        </pc:picChg>
        <pc:picChg chg="add mod">
          <ac:chgData name="Suresh K" userId="7d031488-4efb-4b7b-a679-d082e749deb6" providerId="ADAL" clId="{BE9F3265-E2B6-45B2-8ED2-DBCD10DF7F48}" dt="2024-06-14T05:29:37.902" v="409"/>
          <ac:picMkLst>
            <pc:docMk/>
            <pc:sldMk cId="4180509337" sldId="14292"/>
            <ac:picMk id="17" creationId="{7D50BF09-B012-4803-8D08-DE80A6A8D961}"/>
          </ac:picMkLst>
        </pc:picChg>
        <pc:picChg chg="add mod">
          <ac:chgData name="Suresh K" userId="7d031488-4efb-4b7b-a679-d082e749deb6" providerId="ADAL" clId="{BE9F3265-E2B6-45B2-8ED2-DBCD10DF7F48}" dt="2024-06-14T05:30:32.474" v="421" actId="1076"/>
          <ac:picMkLst>
            <pc:docMk/>
            <pc:sldMk cId="4180509337" sldId="14292"/>
            <ac:picMk id="19" creationId="{5560AB38-5055-4B7C-B25B-386C7742FE22}"/>
          </ac:picMkLst>
        </pc:picChg>
        <pc:picChg chg="add mod">
          <ac:chgData name="Suresh K" userId="7d031488-4efb-4b7b-a679-d082e749deb6" providerId="ADAL" clId="{BE9F3265-E2B6-45B2-8ED2-DBCD10DF7F48}" dt="2024-06-14T05:30:35.061" v="422" actId="1076"/>
          <ac:picMkLst>
            <pc:docMk/>
            <pc:sldMk cId="4180509337" sldId="14292"/>
            <ac:picMk id="21" creationId="{259A8E67-908C-49FB-BF2A-62FE774516A8}"/>
          </ac:picMkLst>
        </pc:picChg>
        <pc:picChg chg="add mod">
          <ac:chgData name="Suresh K" userId="7d031488-4efb-4b7b-a679-d082e749deb6" providerId="ADAL" clId="{BE9F3265-E2B6-45B2-8ED2-DBCD10DF7F48}" dt="2024-06-14T05:29:37.902" v="409"/>
          <ac:picMkLst>
            <pc:docMk/>
            <pc:sldMk cId="4180509337" sldId="14292"/>
            <ac:picMk id="23" creationId="{7C50B40B-8B51-4A59-92E0-F8BB7AC100F4}"/>
          </ac:picMkLst>
        </pc:picChg>
      </pc:sldChg>
      <pc:sldChg chg="addSp delSp modSp add del mod">
        <pc:chgData name="Suresh K" userId="7d031488-4efb-4b7b-a679-d082e749deb6" providerId="ADAL" clId="{BE9F3265-E2B6-45B2-8ED2-DBCD10DF7F48}" dt="2024-06-14T08:41:36.820" v="452" actId="2696"/>
        <pc:sldMkLst>
          <pc:docMk/>
          <pc:sldMk cId="2094958894" sldId="14293"/>
        </pc:sldMkLst>
        <pc:spChg chg="add mod">
          <ac:chgData name="Suresh K" userId="7d031488-4efb-4b7b-a679-d082e749deb6" providerId="ADAL" clId="{BE9F3265-E2B6-45B2-8ED2-DBCD10DF7F48}" dt="2024-06-14T05:28:05.925" v="400" actId="1076"/>
          <ac:spMkLst>
            <pc:docMk/>
            <pc:sldMk cId="2094958894" sldId="14293"/>
            <ac:spMk id="7" creationId="{06B2E804-B59F-4524-B319-E3FBD113556C}"/>
          </ac:spMkLst>
        </pc:spChg>
        <pc:graphicFrameChg chg="add mod">
          <ac:chgData name="Suresh K" userId="7d031488-4efb-4b7b-a679-d082e749deb6" providerId="ADAL" clId="{BE9F3265-E2B6-45B2-8ED2-DBCD10DF7F48}" dt="2024-06-14T05:28:19.305" v="401"/>
          <ac:graphicFrameMkLst>
            <pc:docMk/>
            <pc:sldMk cId="2094958894" sldId="14293"/>
            <ac:graphicFrameMk id="9" creationId="{AC59806B-7A11-43AD-8DDE-6A8A3992535F}"/>
          </ac:graphicFrameMkLst>
        </pc:graphicFrameChg>
        <pc:picChg chg="add del mod">
          <ac:chgData name="Suresh K" userId="7d031488-4efb-4b7b-a679-d082e749deb6" providerId="ADAL" clId="{BE9F3265-E2B6-45B2-8ED2-DBCD10DF7F48}" dt="2024-06-14T05:27:52.926" v="398"/>
          <ac:picMkLst>
            <pc:docMk/>
            <pc:sldMk cId="2094958894" sldId="14293"/>
            <ac:picMk id="6" creationId="{9E1C1526-5B23-4C4F-8992-C1E37EC32365}"/>
          </ac:picMkLst>
        </pc:picChg>
      </pc:sldChg>
      <pc:sldChg chg="addSp delSp modSp new mod">
        <pc:chgData name="Suresh K" userId="7d031488-4efb-4b7b-a679-d082e749deb6" providerId="ADAL" clId="{BE9F3265-E2B6-45B2-8ED2-DBCD10DF7F48}" dt="2024-06-14T08:45:18.500" v="481" actId="1076"/>
        <pc:sldMkLst>
          <pc:docMk/>
          <pc:sldMk cId="2289737675" sldId="14293"/>
        </pc:sldMkLst>
        <pc:spChg chg="del">
          <ac:chgData name="Suresh K" userId="7d031488-4efb-4b7b-a679-d082e749deb6" providerId="ADAL" clId="{BE9F3265-E2B6-45B2-8ED2-DBCD10DF7F48}" dt="2024-06-14T08:43:02.442" v="457" actId="478"/>
          <ac:spMkLst>
            <pc:docMk/>
            <pc:sldMk cId="2289737675" sldId="14293"/>
            <ac:spMk id="2" creationId="{5220B01E-8203-4A11-90C8-B2C7D1879058}"/>
          </ac:spMkLst>
        </pc:spChg>
        <pc:spChg chg="del">
          <ac:chgData name="Suresh K" userId="7d031488-4efb-4b7b-a679-d082e749deb6" providerId="ADAL" clId="{BE9F3265-E2B6-45B2-8ED2-DBCD10DF7F48}" dt="2024-06-14T08:42:59.048" v="456" actId="478"/>
          <ac:spMkLst>
            <pc:docMk/>
            <pc:sldMk cId="2289737675" sldId="14293"/>
            <ac:spMk id="3" creationId="{B6397A4C-2471-4919-A265-3A8E55562DD6}"/>
          </ac:spMkLst>
        </pc:spChg>
        <pc:spChg chg="add mod">
          <ac:chgData name="Suresh K" userId="7d031488-4efb-4b7b-a679-d082e749deb6" providerId="ADAL" clId="{BE9F3265-E2B6-45B2-8ED2-DBCD10DF7F48}" dt="2024-06-14T08:45:18.500" v="481" actId="1076"/>
          <ac:spMkLst>
            <pc:docMk/>
            <pc:sldMk cId="2289737675" sldId="14293"/>
            <ac:spMk id="9" creationId="{10106F33-C78E-4CE5-8A09-12C4D580C843}"/>
          </ac:spMkLst>
        </pc:spChg>
        <pc:picChg chg="add mod">
          <ac:chgData name="Suresh K" userId="7d031488-4efb-4b7b-a679-d082e749deb6" providerId="ADAL" clId="{BE9F3265-E2B6-45B2-8ED2-DBCD10DF7F48}" dt="2024-06-14T08:43:06.333" v="458" actId="1076"/>
          <ac:picMkLst>
            <pc:docMk/>
            <pc:sldMk cId="2289737675" sldId="14293"/>
            <ac:picMk id="5122" creationId="{F3FC2043-CE2E-4389-A2E7-C7EE833E5AB6}"/>
          </ac:picMkLst>
        </pc:picChg>
        <pc:picChg chg="add mod">
          <ac:chgData name="Suresh K" userId="7d031488-4efb-4b7b-a679-d082e749deb6" providerId="ADAL" clId="{BE9F3265-E2B6-45B2-8ED2-DBCD10DF7F48}" dt="2024-06-14T08:43:24.242" v="460" actId="1076"/>
          <ac:picMkLst>
            <pc:docMk/>
            <pc:sldMk cId="2289737675" sldId="14293"/>
            <ac:picMk id="5124" creationId="{F7E21A2F-A4C1-4DA9-AAE0-47744B8A31D3}"/>
          </ac:picMkLst>
        </pc:picChg>
      </pc:sldChg>
      <pc:sldChg chg="add del">
        <pc:chgData name="Suresh K" userId="7d031488-4efb-4b7b-a679-d082e749deb6" providerId="ADAL" clId="{BE9F3265-E2B6-45B2-8ED2-DBCD10DF7F48}" dt="2024-06-14T05:31:44.246" v="436" actId="2696"/>
        <pc:sldMkLst>
          <pc:docMk/>
          <pc:sldMk cId="3897655286" sldId="14294"/>
        </pc:sldMkLst>
      </pc:sldChg>
      <pc:sldChg chg="add del">
        <pc:chgData name="Suresh K" userId="7d031488-4efb-4b7b-a679-d082e749deb6" providerId="ADAL" clId="{BE9F3265-E2B6-45B2-8ED2-DBCD10DF7F48}" dt="2024-06-14T05:31:46.993" v="437" actId="2696"/>
        <pc:sldMkLst>
          <pc:docMk/>
          <pc:sldMk cId="2343763243" sldId="14295"/>
        </pc:sldMkLst>
      </pc:sldChg>
      <pc:sldMasterChg chg="del delSldLayout">
        <pc:chgData name="Suresh K" userId="7d031488-4efb-4b7b-a679-d082e749deb6" providerId="ADAL" clId="{BE9F3265-E2B6-45B2-8ED2-DBCD10DF7F48}" dt="2024-06-14T04:50:59.466" v="44" actId="2696"/>
        <pc:sldMasterMkLst>
          <pc:docMk/>
          <pc:sldMasterMk cId="1772286448" sldId="2147483706"/>
        </pc:sldMasterMkLst>
        <pc:sldLayoutChg chg="del">
          <pc:chgData name="Suresh K" userId="7d031488-4efb-4b7b-a679-d082e749deb6" providerId="ADAL" clId="{BE9F3265-E2B6-45B2-8ED2-DBCD10DF7F48}" dt="2024-06-14T04:50:59.466" v="44" actId="2696"/>
          <pc:sldLayoutMkLst>
            <pc:docMk/>
            <pc:sldMasterMk cId="1772286448" sldId="2147483706"/>
            <pc:sldLayoutMk cId="3962595676" sldId="2147483707"/>
          </pc:sldLayoutMkLst>
        </pc:sldLayoutChg>
        <pc:sldLayoutChg chg="del">
          <pc:chgData name="Suresh K" userId="7d031488-4efb-4b7b-a679-d082e749deb6" providerId="ADAL" clId="{BE9F3265-E2B6-45B2-8ED2-DBCD10DF7F48}" dt="2024-06-14T04:50:59.466" v="44" actId="2696"/>
          <pc:sldLayoutMkLst>
            <pc:docMk/>
            <pc:sldMasterMk cId="1772286448" sldId="2147483706"/>
            <pc:sldLayoutMk cId="1300598105" sldId="2147483708"/>
          </pc:sldLayoutMkLst>
        </pc:sldLayoutChg>
        <pc:sldLayoutChg chg="del">
          <pc:chgData name="Suresh K" userId="7d031488-4efb-4b7b-a679-d082e749deb6" providerId="ADAL" clId="{BE9F3265-E2B6-45B2-8ED2-DBCD10DF7F48}" dt="2024-06-14T04:50:59.466" v="44" actId="2696"/>
          <pc:sldLayoutMkLst>
            <pc:docMk/>
            <pc:sldMasterMk cId="1772286448" sldId="2147483706"/>
            <pc:sldLayoutMk cId="2054398385" sldId="2147483709"/>
          </pc:sldLayoutMkLst>
        </pc:sldLayoutChg>
        <pc:sldLayoutChg chg="del">
          <pc:chgData name="Suresh K" userId="7d031488-4efb-4b7b-a679-d082e749deb6" providerId="ADAL" clId="{BE9F3265-E2B6-45B2-8ED2-DBCD10DF7F48}" dt="2024-06-14T04:50:59.466" v="44" actId="2696"/>
          <pc:sldLayoutMkLst>
            <pc:docMk/>
            <pc:sldMasterMk cId="1772286448" sldId="2147483706"/>
            <pc:sldLayoutMk cId="1031747089" sldId="2147483710"/>
          </pc:sldLayoutMkLst>
        </pc:sldLayoutChg>
        <pc:sldLayoutChg chg="del">
          <pc:chgData name="Suresh K" userId="7d031488-4efb-4b7b-a679-d082e749deb6" providerId="ADAL" clId="{BE9F3265-E2B6-45B2-8ED2-DBCD10DF7F48}" dt="2024-06-14T04:50:59.466" v="44" actId="2696"/>
          <pc:sldLayoutMkLst>
            <pc:docMk/>
            <pc:sldMasterMk cId="1772286448" sldId="2147483706"/>
            <pc:sldLayoutMk cId="2865813255" sldId="2147483711"/>
          </pc:sldLayoutMkLst>
        </pc:sldLayoutChg>
        <pc:sldLayoutChg chg="del">
          <pc:chgData name="Suresh K" userId="7d031488-4efb-4b7b-a679-d082e749deb6" providerId="ADAL" clId="{BE9F3265-E2B6-45B2-8ED2-DBCD10DF7F48}" dt="2024-06-14T04:50:59.466" v="44" actId="2696"/>
          <pc:sldLayoutMkLst>
            <pc:docMk/>
            <pc:sldMasterMk cId="1772286448" sldId="2147483706"/>
            <pc:sldLayoutMk cId="4117011827" sldId="2147483712"/>
          </pc:sldLayoutMkLst>
        </pc:sldLayoutChg>
        <pc:sldLayoutChg chg="del">
          <pc:chgData name="Suresh K" userId="7d031488-4efb-4b7b-a679-d082e749deb6" providerId="ADAL" clId="{BE9F3265-E2B6-45B2-8ED2-DBCD10DF7F48}" dt="2024-06-14T04:50:59.466" v="44" actId="2696"/>
          <pc:sldLayoutMkLst>
            <pc:docMk/>
            <pc:sldMasterMk cId="1772286448" sldId="2147483706"/>
            <pc:sldLayoutMk cId="1577501209" sldId="2147483713"/>
          </pc:sldLayoutMkLst>
        </pc:sldLayoutChg>
        <pc:sldLayoutChg chg="del">
          <pc:chgData name="Suresh K" userId="7d031488-4efb-4b7b-a679-d082e749deb6" providerId="ADAL" clId="{BE9F3265-E2B6-45B2-8ED2-DBCD10DF7F48}" dt="2024-06-14T04:50:59.466" v="44" actId="2696"/>
          <pc:sldLayoutMkLst>
            <pc:docMk/>
            <pc:sldMasterMk cId="1772286448" sldId="2147483706"/>
            <pc:sldLayoutMk cId="3822096024" sldId="2147483714"/>
          </pc:sldLayoutMkLst>
        </pc:sldLayoutChg>
        <pc:sldLayoutChg chg="del">
          <pc:chgData name="Suresh K" userId="7d031488-4efb-4b7b-a679-d082e749deb6" providerId="ADAL" clId="{BE9F3265-E2B6-45B2-8ED2-DBCD10DF7F48}" dt="2024-06-14T04:50:59.466" v="44" actId="2696"/>
          <pc:sldLayoutMkLst>
            <pc:docMk/>
            <pc:sldMasterMk cId="1772286448" sldId="2147483706"/>
            <pc:sldLayoutMk cId="135805102" sldId="2147483715"/>
          </pc:sldLayoutMkLst>
        </pc:sldLayoutChg>
        <pc:sldLayoutChg chg="del">
          <pc:chgData name="Suresh K" userId="7d031488-4efb-4b7b-a679-d082e749deb6" providerId="ADAL" clId="{BE9F3265-E2B6-45B2-8ED2-DBCD10DF7F48}" dt="2024-06-14T04:50:59.466" v="44" actId="2696"/>
          <pc:sldLayoutMkLst>
            <pc:docMk/>
            <pc:sldMasterMk cId="1772286448" sldId="2147483706"/>
            <pc:sldLayoutMk cId="3039027806" sldId="2147483716"/>
          </pc:sldLayoutMkLst>
        </pc:sldLayoutChg>
        <pc:sldLayoutChg chg="del">
          <pc:chgData name="Suresh K" userId="7d031488-4efb-4b7b-a679-d082e749deb6" providerId="ADAL" clId="{BE9F3265-E2B6-45B2-8ED2-DBCD10DF7F48}" dt="2024-06-14T04:50:59.466" v="44" actId="2696"/>
          <pc:sldLayoutMkLst>
            <pc:docMk/>
            <pc:sldMasterMk cId="1772286448" sldId="2147483706"/>
            <pc:sldLayoutMk cId="3937106511" sldId="2147483717"/>
          </pc:sldLayoutMkLst>
        </pc:sldLayoutChg>
        <pc:sldLayoutChg chg="del">
          <pc:chgData name="Suresh K" userId="7d031488-4efb-4b7b-a679-d082e749deb6" providerId="ADAL" clId="{BE9F3265-E2B6-45B2-8ED2-DBCD10DF7F48}" dt="2024-06-14T04:50:59.466" v="44" actId="2696"/>
          <pc:sldLayoutMkLst>
            <pc:docMk/>
            <pc:sldMasterMk cId="1772286448" sldId="2147483706"/>
            <pc:sldLayoutMk cId="2142119338" sldId="214748371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E6EAA5-0E50-4EED-AD27-A8291DFD419E}" type="doc">
      <dgm:prSet loTypeId="urn:microsoft.com/office/officeart/2008/layout/AlternatingHexagons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E538C97-E4E5-4F13-A34F-EACF4411CE4C}">
      <dgm:prSet phldrT="[Text]" custT="1"/>
      <dgm:spPr/>
      <dgm:t>
        <a:bodyPr/>
        <a:lstStyle/>
        <a:p>
          <a:r>
            <a:rPr lang="en-US" sz="1800" dirty="0"/>
            <a:t>Assured &amp; consistent Quality</a:t>
          </a:r>
        </a:p>
      </dgm:t>
    </dgm:pt>
    <dgm:pt modelId="{E136ADDD-9C19-4A9A-9C9E-60CADD997EE5}" type="parTrans" cxnId="{F5436896-D780-4297-ACB0-9F1AEF8BF2D7}">
      <dgm:prSet/>
      <dgm:spPr/>
      <dgm:t>
        <a:bodyPr/>
        <a:lstStyle/>
        <a:p>
          <a:endParaRPr lang="en-US" sz="2800"/>
        </a:p>
      </dgm:t>
    </dgm:pt>
    <dgm:pt modelId="{5C772B4D-3261-4190-B2FE-4EC5D55BAD3F}" type="sibTrans" cxnId="{F5436896-D780-4297-ACB0-9F1AEF8BF2D7}">
      <dgm:prSet custT="1"/>
      <dgm:spPr/>
      <dgm:t>
        <a:bodyPr/>
        <a:lstStyle/>
        <a:p>
          <a:r>
            <a:rPr lang="en-US" sz="1600" dirty="0"/>
            <a:t>Products from trusted brand - UTCL </a:t>
          </a:r>
        </a:p>
      </dgm:t>
    </dgm:pt>
    <dgm:pt modelId="{D59127E5-0142-49B5-8D1F-4E661B88FA6F}">
      <dgm:prSet phldrT="[Text]" custT="1"/>
      <dgm:spPr/>
      <dgm:t>
        <a:bodyPr/>
        <a:lstStyle/>
        <a:p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Stage wise </a:t>
          </a:r>
        </a:p>
        <a:p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Technical Support</a:t>
          </a:r>
        </a:p>
      </dgm:t>
    </dgm:pt>
    <dgm:pt modelId="{E4BEFA30-3BB4-40E2-986D-9C924A7DECBE}" type="parTrans" cxnId="{B083BA1D-4BE1-4E13-8273-33B9D539EA6F}">
      <dgm:prSet/>
      <dgm:spPr/>
      <dgm:t>
        <a:bodyPr/>
        <a:lstStyle/>
        <a:p>
          <a:endParaRPr lang="en-US" sz="2800"/>
        </a:p>
      </dgm:t>
    </dgm:pt>
    <dgm:pt modelId="{C6F768F1-9796-44FE-9A8A-2E067B82E24B}" type="sibTrans" cxnId="{B083BA1D-4BE1-4E13-8273-33B9D539EA6F}">
      <dgm:prSet/>
      <dgm:spPr/>
      <dgm:t>
        <a:bodyPr/>
        <a:lstStyle/>
        <a:p>
          <a:endParaRPr lang="en-US" sz="2800"/>
        </a:p>
      </dgm:t>
    </dgm:pt>
    <dgm:pt modelId="{484DB281-23B7-4E44-A0EA-6F1899F028E6}">
      <dgm:prSet phldrT="[Text]" custT="1"/>
      <dgm:spPr/>
      <dgm:t>
        <a:bodyPr/>
        <a:lstStyle/>
        <a:p>
          <a:r>
            <a:rPr lang="en-US" sz="2000" dirty="0"/>
            <a:t>Water saving</a:t>
          </a:r>
        </a:p>
      </dgm:t>
    </dgm:pt>
    <dgm:pt modelId="{8CE7FAFC-64FD-4562-9A59-16BE08802CFF}" type="parTrans" cxnId="{AB8A3760-D076-4C4E-8ADC-6314E6315C0C}">
      <dgm:prSet/>
      <dgm:spPr/>
      <dgm:t>
        <a:bodyPr/>
        <a:lstStyle/>
        <a:p>
          <a:endParaRPr lang="en-US" sz="2800"/>
        </a:p>
      </dgm:t>
    </dgm:pt>
    <dgm:pt modelId="{731D49E1-50DC-46C3-B4BA-0F2C159E389C}" type="sibTrans" cxnId="{AB8A3760-D076-4C4E-8ADC-6314E6315C0C}">
      <dgm:prSet custT="1"/>
      <dgm:spPr/>
      <dgm:t>
        <a:bodyPr/>
        <a:lstStyle/>
        <a:p>
          <a:r>
            <a:rPr lang="en-US" sz="1600" dirty="0"/>
            <a:t>Complies with standards</a:t>
          </a:r>
        </a:p>
      </dgm:t>
    </dgm:pt>
    <dgm:pt modelId="{F61D7087-DE9F-4CAA-A128-06049CF6FE27}">
      <dgm:prSet phldrT="[Text]" custT="1"/>
      <dgm:spPr/>
      <dgm:t>
        <a:bodyPr/>
        <a:lstStyle/>
        <a:p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Speedy – work </a:t>
          </a:r>
        </a:p>
      </dgm:t>
    </dgm:pt>
    <dgm:pt modelId="{BB15F5AA-460B-411D-8E93-C9A01AF51057}" type="parTrans" cxnId="{68008729-1C0C-4945-BB15-1A8474AA4C04}">
      <dgm:prSet/>
      <dgm:spPr/>
      <dgm:t>
        <a:bodyPr/>
        <a:lstStyle/>
        <a:p>
          <a:endParaRPr lang="en-US" sz="2800"/>
        </a:p>
      </dgm:t>
    </dgm:pt>
    <dgm:pt modelId="{984FEA12-149F-4BB8-A02F-DC6ECF93289D}" type="sibTrans" cxnId="{68008729-1C0C-4945-BB15-1A8474AA4C04}">
      <dgm:prSet/>
      <dgm:spPr/>
      <dgm:t>
        <a:bodyPr/>
        <a:lstStyle/>
        <a:p>
          <a:endParaRPr lang="en-US" sz="2800"/>
        </a:p>
      </dgm:t>
    </dgm:pt>
    <dgm:pt modelId="{663E70DE-D8A2-41E0-AF6B-B75CFC70013F}">
      <dgm:prSet phldrT="[Text]" custT="1"/>
      <dgm:spPr/>
      <dgm:t>
        <a:bodyPr/>
        <a:lstStyle/>
        <a:p>
          <a:r>
            <a:rPr lang="en-US" sz="2000" dirty="0"/>
            <a:t>Site trainings and live testing</a:t>
          </a:r>
        </a:p>
      </dgm:t>
    </dgm:pt>
    <dgm:pt modelId="{44D881EF-3712-4CF6-AB6A-436827A99F78}" type="parTrans" cxnId="{9B3C4B86-7F02-48A1-8726-B612B2890B6C}">
      <dgm:prSet/>
      <dgm:spPr/>
      <dgm:t>
        <a:bodyPr/>
        <a:lstStyle/>
        <a:p>
          <a:endParaRPr lang="en-US" sz="2800"/>
        </a:p>
      </dgm:t>
    </dgm:pt>
    <dgm:pt modelId="{F5BED664-0499-4CAA-A2FC-95BF3A913F8B}" type="sibTrans" cxnId="{9B3C4B86-7F02-48A1-8726-B612B2890B6C}">
      <dgm:prSet custT="1"/>
      <dgm:spPr/>
      <dgm:t>
        <a:bodyPr/>
        <a:lstStyle/>
        <a:p>
          <a:r>
            <a:rPr lang="en-US" sz="1600" dirty="0"/>
            <a:t>MTC With</a:t>
          </a:r>
          <a:r>
            <a:rPr lang="en-US" sz="4800" dirty="0"/>
            <a:t> </a:t>
          </a:r>
          <a:r>
            <a:rPr lang="en-US" sz="1600" dirty="0"/>
            <a:t>each supply</a:t>
          </a:r>
        </a:p>
      </dgm:t>
    </dgm:pt>
    <dgm:pt modelId="{1365F581-8EB3-481A-83C5-7371EFC92FEA}">
      <dgm:prSet phldrT="[Text]" custT="1"/>
      <dgm:spPr/>
      <dgm:t>
        <a:bodyPr/>
        <a:lstStyle/>
        <a:p>
          <a:endParaRPr lang="en-US" sz="2000" dirty="0"/>
        </a:p>
        <a:p>
          <a:r>
            <a:rPr lang="en-US" sz="2000" dirty="0"/>
            <a:t> 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Standard mix proportions</a:t>
          </a:r>
        </a:p>
      </dgm:t>
    </dgm:pt>
    <dgm:pt modelId="{FE29D947-1015-49EC-9E33-B472179BE3DC}" type="parTrans" cxnId="{731E1BE1-D268-4C32-9F4B-2CF8505CE5B6}">
      <dgm:prSet/>
      <dgm:spPr/>
      <dgm:t>
        <a:bodyPr/>
        <a:lstStyle/>
        <a:p>
          <a:endParaRPr lang="en-US" sz="2800"/>
        </a:p>
      </dgm:t>
    </dgm:pt>
    <dgm:pt modelId="{AA2F5D89-428A-4080-B7EC-F1A45F7C89C1}" type="sibTrans" cxnId="{731E1BE1-D268-4C32-9F4B-2CF8505CE5B6}">
      <dgm:prSet/>
      <dgm:spPr/>
      <dgm:t>
        <a:bodyPr/>
        <a:lstStyle/>
        <a:p>
          <a:endParaRPr lang="en-US" sz="2800"/>
        </a:p>
      </dgm:t>
    </dgm:pt>
    <dgm:pt modelId="{47BC88FD-D60A-473D-A87E-5D2CBAC55793}" type="pres">
      <dgm:prSet presAssocID="{C7E6EAA5-0E50-4EED-AD27-A8291DFD419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0477BB5-06D2-4642-9FF1-053464C1ABF1}" type="pres">
      <dgm:prSet presAssocID="{FE538C97-E4E5-4F13-A34F-EACF4411CE4C}" presName="composite" presStyleCnt="0"/>
      <dgm:spPr/>
    </dgm:pt>
    <dgm:pt modelId="{8CC75789-F93C-4503-91C3-D5DF684AF4F6}" type="pres">
      <dgm:prSet presAssocID="{FE538C97-E4E5-4F13-A34F-EACF4411CE4C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F5A246-C1C4-4A13-ABB7-E9E9F86E11E1}" type="pres">
      <dgm:prSet presAssocID="{FE538C97-E4E5-4F13-A34F-EACF4411CE4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FDA218-AA63-480A-A99A-84A3EAF49C20}" type="pres">
      <dgm:prSet presAssocID="{FE538C97-E4E5-4F13-A34F-EACF4411CE4C}" presName="BalanceSpacing" presStyleCnt="0"/>
      <dgm:spPr/>
    </dgm:pt>
    <dgm:pt modelId="{0E33A673-74D8-4783-AE56-ED5F370ABF5F}" type="pres">
      <dgm:prSet presAssocID="{FE538C97-E4E5-4F13-A34F-EACF4411CE4C}" presName="BalanceSpacing1" presStyleCnt="0"/>
      <dgm:spPr/>
    </dgm:pt>
    <dgm:pt modelId="{BA75510F-CC0C-4107-8B66-C0222408B902}" type="pres">
      <dgm:prSet presAssocID="{5C772B4D-3261-4190-B2FE-4EC5D55BAD3F}" presName="Accent1Text" presStyleLbl="node1" presStyleIdx="1" presStyleCnt="6" custLinFactNeighborY="0"/>
      <dgm:spPr/>
      <dgm:t>
        <a:bodyPr/>
        <a:lstStyle/>
        <a:p>
          <a:endParaRPr lang="en-US"/>
        </a:p>
      </dgm:t>
    </dgm:pt>
    <dgm:pt modelId="{48240E6F-D602-4006-A5D2-74395E83E556}" type="pres">
      <dgm:prSet presAssocID="{5C772B4D-3261-4190-B2FE-4EC5D55BAD3F}" presName="spaceBetweenRectangles" presStyleCnt="0"/>
      <dgm:spPr/>
    </dgm:pt>
    <dgm:pt modelId="{464AF1BF-F391-47B1-A112-E8FE0BCBEA86}" type="pres">
      <dgm:prSet presAssocID="{484DB281-23B7-4E44-A0EA-6F1899F028E6}" presName="composite" presStyleCnt="0"/>
      <dgm:spPr/>
    </dgm:pt>
    <dgm:pt modelId="{3F0F0E39-033D-4B66-939E-3B749A1722F6}" type="pres">
      <dgm:prSet presAssocID="{484DB281-23B7-4E44-A0EA-6F1899F028E6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1D2632-1D20-42DF-B5D5-724EB73DE42E}" type="pres">
      <dgm:prSet presAssocID="{484DB281-23B7-4E44-A0EA-6F1899F028E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A219CF-1EF2-47ED-B4A2-BB362081CCBE}" type="pres">
      <dgm:prSet presAssocID="{484DB281-23B7-4E44-A0EA-6F1899F028E6}" presName="BalanceSpacing" presStyleCnt="0"/>
      <dgm:spPr/>
    </dgm:pt>
    <dgm:pt modelId="{296BC19A-5723-49F9-8EE2-BDD344E234BB}" type="pres">
      <dgm:prSet presAssocID="{484DB281-23B7-4E44-A0EA-6F1899F028E6}" presName="BalanceSpacing1" presStyleCnt="0"/>
      <dgm:spPr/>
    </dgm:pt>
    <dgm:pt modelId="{8C4A35D6-D0A0-41EC-A245-5AD2E7DBF9AF}" type="pres">
      <dgm:prSet presAssocID="{731D49E1-50DC-46C3-B4BA-0F2C159E389C}" presName="Accent1Text" presStyleLbl="node1" presStyleIdx="3" presStyleCnt="6"/>
      <dgm:spPr/>
      <dgm:t>
        <a:bodyPr/>
        <a:lstStyle/>
        <a:p>
          <a:endParaRPr lang="en-US"/>
        </a:p>
      </dgm:t>
    </dgm:pt>
    <dgm:pt modelId="{5E9538CF-FD80-4D30-A8AC-8B9E03CFBCE7}" type="pres">
      <dgm:prSet presAssocID="{731D49E1-50DC-46C3-B4BA-0F2C159E389C}" presName="spaceBetweenRectangles" presStyleCnt="0"/>
      <dgm:spPr/>
    </dgm:pt>
    <dgm:pt modelId="{795626F2-21DC-4EE1-A8D2-33A05075F60A}" type="pres">
      <dgm:prSet presAssocID="{663E70DE-D8A2-41E0-AF6B-B75CFC70013F}" presName="composite" presStyleCnt="0"/>
      <dgm:spPr/>
    </dgm:pt>
    <dgm:pt modelId="{9A725A70-5C87-4349-88E5-87A1451566E6}" type="pres">
      <dgm:prSet presAssocID="{663E70DE-D8A2-41E0-AF6B-B75CFC70013F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36BE0C-AC52-4685-A667-93F2D92AFA7A}" type="pres">
      <dgm:prSet presAssocID="{663E70DE-D8A2-41E0-AF6B-B75CFC70013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542CCD-8C90-4D34-9C4B-50E0983EC2E7}" type="pres">
      <dgm:prSet presAssocID="{663E70DE-D8A2-41E0-AF6B-B75CFC70013F}" presName="BalanceSpacing" presStyleCnt="0"/>
      <dgm:spPr/>
    </dgm:pt>
    <dgm:pt modelId="{47B71266-DADC-4589-9094-2E0B78B1EEA3}" type="pres">
      <dgm:prSet presAssocID="{663E70DE-D8A2-41E0-AF6B-B75CFC70013F}" presName="BalanceSpacing1" presStyleCnt="0"/>
      <dgm:spPr/>
    </dgm:pt>
    <dgm:pt modelId="{9D38AB82-6A75-4F43-B043-96DACB09B851}" type="pres">
      <dgm:prSet presAssocID="{F5BED664-0499-4CAA-A2FC-95BF3A913F8B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F5436896-D780-4297-ACB0-9F1AEF8BF2D7}" srcId="{C7E6EAA5-0E50-4EED-AD27-A8291DFD419E}" destId="{FE538C97-E4E5-4F13-A34F-EACF4411CE4C}" srcOrd="0" destOrd="0" parTransId="{E136ADDD-9C19-4A9A-9C9E-60CADD997EE5}" sibTransId="{5C772B4D-3261-4190-B2FE-4EC5D55BAD3F}"/>
    <dgm:cxn modelId="{2FDE954F-7589-42C0-950F-64D310312552}" type="presOf" srcId="{731D49E1-50DC-46C3-B4BA-0F2C159E389C}" destId="{8C4A35D6-D0A0-41EC-A245-5AD2E7DBF9AF}" srcOrd="0" destOrd="0" presId="urn:microsoft.com/office/officeart/2008/layout/AlternatingHexagons"/>
    <dgm:cxn modelId="{AB8A3760-D076-4C4E-8ADC-6314E6315C0C}" srcId="{C7E6EAA5-0E50-4EED-AD27-A8291DFD419E}" destId="{484DB281-23B7-4E44-A0EA-6F1899F028E6}" srcOrd="1" destOrd="0" parTransId="{8CE7FAFC-64FD-4562-9A59-16BE08802CFF}" sibTransId="{731D49E1-50DC-46C3-B4BA-0F2C159E389C}"/>
    <dgm:cxn modelId="{6F527249-3344-45A7-88E1-CD561F6A3597}" type="presOf" srcId="{663E70DE-D8A2-41E0-AF6B-B75CFC70013F}" destId="{9A725A70-5C87-4349-88E5-87A1451566E6}" srcOrd="0" destOrd="0" presId="urn:microsoft.com/office/officeart/2008/layout/AlternatingHexagons"/>
    <dgm:cxn modelId="{5BAB7CB8-7F69-42CA-AC4A-3523DF4BAB4D}" type="presOf" srcId="{F5BED664-0499-4CAA-A2FC-95BF3A913F8B}" destId="{9D38AB82-6A75-4F43-B043-96DACB09B851}" srcOrd="0" destOrd="0" presId="urn:microsoft.com/office/officeart/2008/layout/AlternatingHexagons"/>
    <dgm:cxn modelId="{8B8A3EEE-721D-48BB-8E49-60CAD8BBDC1A}" type="presOf" srcId="{484DB281-23B7-4E44-A0EA-6F1899F028E6}" destId="{3F0F0E39-033D-4B66-939E-3B749A1722F6}" srcOrd="0" destOrd="0" presId="urn:microsoft.com/office/officeart/2008/layout/AlternatingHexagons"/>
    <dgm:cxn modelId="{68008729-1C0C-4945-BB15-1A8474AA4C04}" srcId="{484DB281-23B7-4E44-A0EA-6F1899F028E6}" destId="{F61D7087-DE9F-4CAA-A128-06049CF6FE27}" srcOrd="0" destOrd="0" parTransId="{BB15F5AA-460B-411D-8E93-C9A01AF51057}" sibTransId="{984FEA12-149F-4BB8-A02F-DC6ECF93289D}"/>
    <dgm:cxn modelId="{B083BA1D-4BE1-4E13-8273-33B9D539EA6F}" srcId="{FE538C97-E4E5-4F13-A34F-EACF4411CE4C}" destId="{D59127E5-0142-49B5-8D1F-4E661B88FA6F}" srcOrd="0" destOrd="0" parTransId="{E4BEFA30-3BB4-40E2-986D-9C924A7DECBE}" sibTransId="{C6F768F1-9796-44FE-9A8A-2E067B82E24B}"/>
    <dgm:cxn modelId="{C671BD65-9DB4-4F3F-AEB7-692EEF4BBF6F}" type="presOf" srcId="{1365F581-8EB3-481A-83C5-7371EFC92FEA}" destId="{4036BE0C-AC52-4685-A667-93F2D92AFA7A}" srcOrd="0" destOrd="0" presId="urn:microsoft.com/office/officeart/2008/layout/AlternatingHexagons"/>
    <dgm:cxn modelId="{9B3C4B86-7F02-48A1-8726-B612B2890B6C}" srcId="{C7E6EAA5-0E50-4EED-AD27-A8291DFD419E}" destId="{663E70DE-D8A2-41E0-AF6B-B75CFC70013F}" srcOrd="2" destOrd="0" parTransId="{44D881EF-3712-4CF6-AB6A-436827A99F78}" sibTransId="{F5BED664-0499-4CAA-A2FC-95BF3A913F8B}"/>
    <dgm:cxn modelId="{50010977-6296-4495-8A82-D5A544167B74}" type="presOf" srcId="{FE538C97-E4E5-4F13-A34F-EACF4411CE4C}" destId="{8CC75789-F93C-4503-91C3-D5DF684AF4F6}" srcOrd="0" destOrd="0" presId="urn:microsoft.com/office/officeart/2008/layout/AlternatingHexagons"/>
    <dgm:cxn modelId="{731E1BE1-D268-4C32-9F4B-2CF8505CE5B6}" srcId="{663E70DE-D8A2-41E0-AF6B-B75CFC70013F}" destId="{1365F581-8EB3-481A-83C5-7371EFC92FEA}" srcOrd="0" destOrd="0" parTransId="{FE29D947-1015-49EC-9E33-B472179BE3DC}" sibTransId="{AA2F5D89-428A-4080-B7EC-F1A45F7C89C1}"/>
    <dgm:cxn modelId="{8951905A-7203-482D-953A-0A255A4F8D3E}" type="presOf" srcId="{5C772B4D-3261-4190-B2FE-4EC5D55BAD3F}" destId="{BA75510F-CC0C-4107-8B66-C0222408B902}" srcOrd="0" destOrd="0" presId="urn:microsoft.com/office/officeart/2008/layout/AlternatingHexagons"/>
    <dgm:cxn modelId="{60CC2C9A-6EEA-4252-B25F-3DF825D34FF0}" type="presOf" srcId="{F61D7087-DE9F-4CAA-A128-06049CF6FE27}" destId="{D21D2632-1D20-42DF-B5D5-724EB73DE42E}" srcOrd="0" destOrd="0" presId="urn:microsoft.com/office/officeart/2008/layout/AlternatingHexagons"/>
    <dgm:cxn modelId="{3F3F8F0B-559E-4082-AED7-DF4F5FE03CF7}" type="presOf" srcId="{C7E6EAA5-0E50-4EED-AD27-A8291DFD419E}" destId="{47BC88FD-D60A-473D-A87E-5D2CBAC55793}" srcOrd="0" destOrd="0" presId="urn:microsoft.com/office/officeart/2008/layout/AlternatingHexagons"/>
    <dgm:cxn modelId="{01A13F9C-29CC-4A1B-885F-81290F4B675B}" type="presOf" srcId="{D59127E5-0142-49B5-8D1F-4E661B88FA6F}" destId="{9DF5A246-C1C4-4A13-ABB7-E9E9F86E11E1}" srcOrd="0" destOrd="0" presId="urn:microsoft.com/office/officeart/2008/layout/AlternatingHexagons"/>
    <dgm:cxn modelId="{7E62495B-51A5-4775-AB84-8FC9A772E62C}" type="presParOf" srcId="{47BC88FD-D60A-473D-A87E-5D2CBAC55793}" destId="{60477BB5-06D2-4642-9FF1-053464C1ABF1}" srcOrd="0" destOrd="0" presId="urn:microsoft.com/office/officeart/2008/layout/AlternatingHexagons"/>
    <dgm:cxn modelId="{29EC09F5-0102-4772-9018-5407BC8C00AB}" type="presParOf" srcId="{60477BB5-06D2-4642-9FF1-053464C1ABF1}" destId="{8CC75789-F93C-4503-91C3-D5DF684AF4F6}" srcOrd="0" destOrd="0" presId="urn:microsoft.com/office/officeart/2008/layout/AlternatingHexagons"/>
    <dgm:cxn modelId="{8C7ECB31-2C19-4224-BB93-D9A3CDE4C6F8}" type="presParOf" srcId="{60477BB5-06D2-4642-9FF1-053464C1ABF1}" destId="{9DF5A246-C1C4-4A13-ABB7-E9E9F86E11E1}" srcOrd="1" destOrd="0" presId="urn:microsoft.com/office/officeart/2008/layout/AlternatingHexagons"/>
    <dgm:cxn modelId="{854EB478-11CC-4929-AF62-30F0552CD853}" type="presParOf" srcId="{60477BB5-06D2-4642-9FF1-053464C1ABF1}" destId="{DDFDA218-AA63-480A-A99A-84A3EAF49C20}" srcOrd="2" destOrd="0" presId="urn:microsoft.com/office/officeart/2008/layout/AlternatingHexagons"/>
    <dgm:cxn modelId="{1B7F2CAF-E97A-4BF2-8943-BC95DD8A1932}" type="presParOf" srcId="{60477BB5-06D2-4642-9FF1-053464C1ABF1}" destId="{0E33A673-74D8-4783-AE56-ED5F370ABF5F}" srcOrd="3" destOrd="0" presId="urn:microsoft.com/office/officeart/2008/layout/AlternatingHexagons"/>
    <dgm:cxn modelId="{32F8ABE9-3A55-48C9-BE79-BB3981573BF7}" type="presParOf" srcId="{60477BB5-06D2-4642-9FF1-053464C1ABF1}" destId="{BA75510F-CC0C-4107-8B66-C0222408B902}" srcOrd="4" destOrd="0" presId="urn:microsoft.com/office/officeart/2008/layout/AlternatingHexagons"/>
    <dgm:cxn modelId="{121D7237-A034-4DA4-ACB0-2682CB4F65F7}" type="presParOf" srcId="{47BC88FD-D60A-473D-A87E-5D2CBAC55793}" destId="{48240E6F-D602-4006-A5D2-74395E83E556}" srcOrd="1" destOrd="0" presId="urn:microsoft.com/office/officeart/2008/layout/AlternatingHexagons"/>
    <dgm:cxn modelId="{D28702B6-0036-4777-B5FF-E4485083452F}" type="presParOf" srcId="{47BC88FD-D60A-473D-A87E-5D2CBAC55793}" destId="{464AF1BF-F391-47B1-A112-E8FE0BCBEA86}" srcOrd="2" destOrd="0" presId="urn:microsoft.com/office/officeart/2008/layout/AlternatingHexagons"/>
    <dgm:cxn modelId="{3CAD76A1-F9F7-48F7-9147-F664145D364E}" type="presParOf" srcId="{464AF1BF-F391-47B1-A112-E8FE0BCBEA86}" destId="{3F0F0E39-033D-4B66-939E-3B749A1722F6}" srcOrd="0" destOrd="0" presId="urn:microsoft.com/office/officeart/2008/layout/AlternatingHexagons"/>
    <dgm:cxn modelId="{D356E080-F2B7-44E8-A8FD-60947C987E87}" type="presParOf" srcId="{464AF1BF-F391-47B1-A112-E8FE0BCBEA86}" destId="{D21D2632-1D20-42DF-B5D5-724EB73DE42E}" srcOrd="1" destOrd="0" presId="urn:microsoft.com/office/officeart/2008/layout/AlternatingHexagons"/>
    <dgm:cxn modelId="{B25E562E-AEB8-446C-B57C-E70B3183CB62}" type="presParOf" srcId="{464AF1BF-F391-47B1-A112-E8FE0BCBEA86}" destId="{C7A219CF-1EF2-47ED-B4A2-BB362081CCBE}" srcOrd="2" destOrd="0" presId="urn:microsoft.com/office/officeart/2008/layout/AlternatingHexagons"/>
    <dgm:cxn modelId="{91176991-1426-4149-A490-EC38ABA74775}" type="presParOf" srcId="{464AF1BF-F391-47B1-A112-E8FE0BCBEA86}" destId="{296BC19A-5723-49F9-8EE2-BDD344E234BB}" srcOrd="3" destOrd="0" presId="urn:microsoft.com/office/officeart/2008/layout/AlternatingHexagons"/>
    <dgm:cxn modelId="{6128D2D8-4A80-4D86-BC20-DE1160C8EEE5}" type="presParOf" srcId="{464AF1BF-F391-47B1-A112-E8FE0BCBEA86}" destId="{8C4A35D6-D0A0-41EC-A245-5AD2E7DBF9AF}" srcOrd="4" destOrd="0" presId="urn:microsoft.com/office/officeart/2008/layout/AlternatingHexagons"/>
    <dgm:cxn modelId="{689462DA-AE8F-4598-A1B6-29A4D90DF5E3}" type="presParOf" srcId="{47BC88FD-D60A-473D-A87E-5D2CBAC55793}" destId="{5E9538CF-FD80-4D30-A8AC-8B9E03CFBCE7}" srcOrd="3" destOrd="0" presId="urn:microsoft.com/office/officeart/2008/layout/AlternatingHexagons"/>
    <dgm:cxn modelId="{6629333A-A0C0-493F-95CC-D6B6DC49B84D}" type="presParOf" srcId="{47BC88FD-D60A-473D-A87E-5D2CBAC55793}" destId="{795626F2-21DC-4EE1-A8D2-33A05075F60A}" srcOrd="4" destOrd="0" presId="urn:microsoft.com/office/officeart/2008/layout/AlternatingHexagons"/>
    <dgm:cxn modelId="{341CE11A-F25E-4541-A12D-22E25DA3EF9C}" type="presParOf" srcId="{795626F2-21DC-4EE1-A8D2-33A05075F60A}" destId="{9A725A70-5C87-4349-88E5-87A1451566E6}" srcOrd="0" destOrd="0" presId="urn:microsoft.com/office/officeart/2008/layout/AlternatingHexagons"/>
    <dgm:cxn modelId="{AA41A547-5F7B-4575-B6C3-4681998AF65C}" type="presParOf" srcId="{795626F2-21DC-4EE1-A8D2-33A05075F60A}" destId="{4036BE0C-AC52-4685-A667-93F2D92AFA7A}" srcOrd="1" destOrd="0" presId="urn:microsoft.com/office/officeart/2008/layout/AlternatingHexagons"/>
    <dgm:cxn modelId="{9B567359-22FA-4313-A907-FD091BC4FAA1}" type="presParOf" srcId="{795626F2-21DC-4EE1-A8D2-33A05075F60A}" destId="{89542CCD-8C90-4D34-9C4B-50E0983EC2E7}" srcOrd="2" destOrd="0" presId="urn:microsoft.com/office/officeart/2008/layout/AlternatingHexagons"/>
    <dgm:cxn modelId="{DD4ECA2F-D3DD-41E0-8D22-2D24C830597F}" type="presParOf" srcId="{795626F2-21DC-4EE1-A8D2-33A05075F60A}" destId="{47B71266-DADC-4589-9094-2E0B78B1EEA3}" srcOrd="3" destOrd="0" presId="urn:microsoft.com/office/officeart/2008/layout/AlternatingHexagons"/>
    <dgm:cxn modelId="{53803928-C139-46AA-8DA2-5DB09FE0F391}" type="presParOf" srcId="{795626F2-21DC-4EE1-A8D2-33A05075F60A}" destId="{9D38AB82-6A75-4F43-B043-96DACB09B85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75789-F93C-4503-91C3-D5DF684AF4F6}">
      <dsp:nvSpPr>
        <dsp:cNvPr id="0" name=""/>
        <dsp:cNvSpPr/>
      </dsp:nvSpPr>
      <dsp:spPr>
        <a:xfrm rot="5400000">
          <a:off x="2832582" y="674612"/>
          <a:ext cx="1860359" cy="16185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Assured &amp; consistent Quality</a:t>
          </a:r>
        </a:p>
      </dsp:txBody>
      <dsp:txXfrm rot="-5400000">
        <a:off x="3205723" y="843595"/>
        <a:ext cx="1114076" cy="1280547"/>
      </dsp:txXfrm>
    </dsp:sp>
    <dsp:sp modelId="{9DF5A246-C1C4-4A13-ABB7-E9E9F86E11E1}">
      <dsp:nvSpPr>
        <dsp:cNvPr id="0" name=""/>
        <dsp:cNvSpPr/>
      </dsp:nvSpPr>
      <dsp:spPr>
        <a:xfrm>
          <a:off x="4621132" y="925760"/>
          <a:ext cx="2076160" cy="1116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Stage wise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Technical Support</a:t>
          </a:r>
        </a:p>
      </dsp:txBody>
      <dsp:txXfrm>
        <a:off x="4621132" y="925760"/>
        <a:ext cx="2076160" cy="1116215"/>
      </dsp:txXfrm>
    </dsp:sp>
    <dsp:sp modelId="{BA75510F-CC0C-4107-8B66-C0222408B902}">
      <dsp:nvSpPr>
        <dsp:cNvPr id="0" name=""/>
        <dsp:cNvSpPr/>
      </dsp:nvSpPr>
      <dsp:spPr>
        <a:xfrm rot="5400000">
          <a:off x="1084589" y="674612"/>
          <a:ext cx="1860359" cy="16185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Products from trusted brand - UTCL </a:t>
          </a:r>
        </a:p>
      </dsp:txBody>
      <dsp:txXfrm rot="-5400000">
        <a:off x="1457730" y="843595"/>
        <a:ext cx="1114076" cy="1280547"/>
      </dsp:txXfrm>
    </dsp:sp>
    <dsp:sp modelId="{3F0F0E39-033D-4B66-939E-3B749A1722F6}">
      <dsp:nvSpPr>
        <dsp:cNvPr id="0" name=""/>
        <dsp:cNvSpPr/>
      </dsp:nvSpPr>
      <dsp:spPr>
        <a:xfrm rot="5400000">
          <a:off x="1955237" y="2253685"/>
          <a:ext cx="1860359" cy="16185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Water saving</a:t>
          </a:r>
        </a:p>
      </dsp:txBody>
      <dsp:txXfrm rot="-5400000">
        <a:off x="2328378" y="2422668"/>
        <a:ext cx="1114076" cy="1280547"/>
      </dsp:txXfrm>
    </dsp:sp>
    <dsp:sp modelId="{D21D2632-1D20-42DF-B5D5-724EB73DE42E}">
      <dsp:nvSpPr>
        <dsp:cNvPr id="0" name=""/>
        <dsp:cNvSpPr/>
      </dsp:nvSpPr>
      <dsp:spPr>
        <a:xfrm>
          <a:off x="0" y="2504833"/>
          <a:ext cx="2009187" cy="1116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Speedy – work </a:t>
          </a:r>
        </a:p>
      </dsp:txBody>
      <dsp:txXfrm>
        <a:off x="0" y="2504833"/>
        <a:ext cx="2009187" cy="1116215"/>
      </dsp:txXfrm>
    </dsp:sp>
    <dsp:sp modelId="{8C4A35D6-D0A0-41EC-A245-5AD2E7DBF9AF}">
      <dsp:nvSpPr>
        <dsp:cNvPr id="0" name=""/>
        <dsp:cNvSpPr/>
      </dsp:nvSpPr>
      <dsp:spPr>
        <a:xfrm rot="5400000">
          <a:off x="3703230" y="2253685"/>
          <a:ext cx="1860359" cy="16185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Complies with standards</a:t>
          </a:r>
        </a:p>
      </dsp:txBody>
      <dsp:txXfrm rot="-5400000">
        <a:off x="4076371" y="2422668"/>
        <a:ext cx="1114076" cy="1280547"/>
      </dsp:txXfrm>
    </dsp:sp>
    <dsp:sp modelId="{9A725A70-5C87-4349-88E5-87A1451566E6}">
      <dsp:nvSpPr>
        <dsp:cNvPr id="0" name=""/>
        <dsp:cNvSpPr/>
      </dsp:nvSpPr>
      <dsp:spPr>
        <a:xfrm rot="5400000">
          <a:off x="2832582" y="3832758"/>
          <a:ext cx="1860359" cy="16185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Site trainings and live testing</a:t>
          </a:r>
        </a:p>
      </dsp:txBody>
      <dsp:txXfrm rot="-5400000">
        <a:off x="3205723" y="4001741"/>
        <a:ext cx="1114076" cy="1280547"/>
      </dsp:txXfrm>
    </dsp:sp>
    <dsp:sp modelId="{4036BE0C-AC52-4685-A667-93F2D92AFA7A}">
      <dsp:nvSpPr>
        <dsp:cNvPr id="0" name=""/>
        <dsp:cNvSpPr/>
      </dsp:nvSpPr>
      <dsp:spPr>
        <a:xfrm>
          <a:off x="4621132" y="4083906"/>
          <a:ext cx="2076160" cy="1116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 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Standard mix proportions</a:t>
          </a:r>
        </a:p>
      </dsp:txBody>
      <dsp:txXfrm>
        <a:off x="4621132" y="4083906"/>
        <a:ext cx="2076160" cy="1116215"/>
      </dsp:txXfrm>
    </dsp:sp>
    <dsp:sp modelId="{9D38AB82-6A75-4F43-B043-96DACB09B851}">
      <dsp:nvSpPr>
        <dsp:cNvPr id="0" name=""/>
        <dsp:cNvSpPr/>
      </dsp:nvSpPr>
      <dsp:spPr>
        <a:xfrm rot="5400000">
          <a:off x="1084589" y="3832758"/>
          <a:ext cx="1860359" cy="16185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MTC With</a:t>
          </a:r>
          <a:r>
            <a:rPr lang="en-US" sz="4800" kern="1200" dirty="0"/>
            <a:t> </a:t>
          </a:r>
          <a:r>
            <a:rPr lang="en-US" sz="1600" kern="1200" dirty="0"/>
            <a:t>each supply</a:t>
          </a:r>
        </a:p>
      </dsp:txBody>
      <dsp:txXfrm rot="-5400000">
        <a:off x="1457730" y="4001741"/>
        <a:ext cx="1114076" cy="12805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DC1CA-30F7-4E2A-B9CE-77800CDE5BC8}" type="datetimeFigureOut">
              <a:rPr lang="en-IN" smtClean="0"/>
              <a:t>21-10-2024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B2778-098D-4C4C-B567-2AF12FDF62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8975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4797A-C4F9-4145-A042-F0908D7A1F1B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121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966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211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853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41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495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856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603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125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57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008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52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6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285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150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693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758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780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9A3A3-EB62-D146-B841-C5A9DCCF8E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99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56833-14D9-FA4A-9591-62AD663033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38600" y="3591507"/>
            <a:ext cx="7837025" cy="1029625"/>
          </a:xfrm>
        </p:spPr>
        <p:txBody>
          <a:bodyPr anchor="ctr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D8973-AB8A-0643-AA3B-4CE60138D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13208"/>
            <a:ext cx="7837025" cy="645871"/>
          </a:xfrm>
        </p:spPr>
        <p:txBody>
          <a:bodyPr anchor="ctr"/>
          <a:lstStyle>
            <a:lvl1pPr marL="0" indent="0" algn="l">
              <a:buNone/>
              <a:defRPr lang="en-GB" sz="2400" b="1" i="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Futura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6F7C1-510D-FA46-B7EE-7E706171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28DBC6-532F-8948-8FBE-16A96A0E8F4C}"/>
              </a:ext>
            </a:extLst>
          </p:cNvPr>
          <p:cNvSpPr txBox="1"/>
          <p:nvPr/>
        </p:nvSpPr>
        <p:spPr>
          <a:xfrm>
            <a:off x="53449" y="6646591"/>
            <a:ext cx="4155141" cy="188259"/>
          </a:xfrm>
          <a:prstGeom prst="rect">
            <a:avLst/>
          </a:prstGeom>
          <a:noFill/>
        </p:spPr>
        <p:txBody>
          <a:bodyPr wrap="square" lIns="0" tIns="0" rIns="0" bIns="45720" rtlCol="0">
            <a:noAutofit/>
          </a:bodyPr>
          <a:lstStyle/>
          <a:p>
            <a:r>
              <a:rPr lang="en-US" sz="1050" i="1">
                <a:solidFill>
                  <a:schemeClr val="tx2">
                    <a:lumMod val="60000"/>
                    <a:lumOff val="40000"/>
                  </a:schemeClr>
                </a:solidFill>
              </a:rPr>
              <a:t>© UltraTech Cement Ltd.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68E2CE-14B0-D74F-8F3F-6DC7499E2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1" y="208793"/>
            <a:ext cx="1022400" cy="7609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D7C5D7-F6AD-9C4C-A6E6-6076A3122440}"/>
              </a:ext>
            </a:extLst>
          </p:cNvPr>
          <p:cNvSpPr/>
          <p:nvPr/>
        </p:nvSpPr>
        <p:spPr>
          <a:xfrm>
            <a:off x="11076972" y="-1"/>
            <a:ext cx="1115028" cy="969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C5E65-2AB6-2846-AACA-8ECD4FE8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E42783A-05BE-4316-9B68-16C2D487B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CB2A20-7D69-2743-B83D-D4345A373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3DADE3E-2698-485A-93EF-83BB9EBB8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BFEC3A-54F7-AE45-BDFC-28186DD66990}"/>
              </a:ext>
            </a:extLst>
          </p:cNvPr>
          <p:cNvCxnSpPr/>
          <p:nvPr/>
        </p:nvCxnSpPr>
        <p:spPr>
          <a:xfrm>
            <a:off x="3159888" y="1053296"/>
            <a:ext cx="9036000" cy="0"/>
          </a:xfrm>
          <a:prstGeom prst="line">
            <a:avLst/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Manual Input 3">
            <a:extLst>
              <a:ext uri="{FF2B5EF4-FFF2-40B4-BE49-F238E27FC236}">
                <a16:creationId xmlns:a16="http://schemas.microsoft.com/office/drawing/2014/main" id="{76C7E0B0-631A-404C-BB41-42291017D015}"/>
              </a:ext>
            </a:extLst>
          </p:cNvPr>
          <p:cNvSpPr/>
          <p:nvPr/>
        </p:nvSpPr>
        <p:spPr>
          <a:xfrm rot="5400000">
            <a:off x="-1494991" y="1494991"/>
            <a:ext cx="6858002" cy="3868020"/>
          </a:xfrm>
          <a:prstGeom prst="flowChartManualInput">
            <a:avLst/>
          </a:prstGeom>
          <a:solidFill>
            <a:srgbClr val="503894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ik Regular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19E731-90D8-EB4F-8E42-4881A68ED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69" y="220369"/>
            <a:ext cx="1022400" cy="760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202A3C-E17B-463D-8A07-FA1254B7F3CB}"/>
              </a:ext>
            </a:extLst>
          </p:cNvPr>
          <p:cNvSpPr/>
          <p:nvPr userDrawn="1"/>
        </p:nvSpPr>
        <p:spPr>
          <a:xfrm>
            <a:off x="10214811" y="220369"/>
            <a:ext cx="1796420" cy="878299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414950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5862-B038-6541-A295-D694AA63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E549-B897-7047-920B-C01ADACE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59" y="1253331"/>
            <a:ext cx="3596671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819B-2586-DA44-8D9D-251C2585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4E11E-EE92-D049-A8DA-080081C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669B-C6D5-7E4C-9DCD-CF6E95A7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037D02-3D0F-594B-A6F5-AD6D10947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6777" y="3816415"/>
            <a:ext cx="3596671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FCC906-1117-9041-A475-0D85E8A1AE9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4435" y="1247513"/>
            <a:ext cx="3596671" cy="4962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24121-3598-EC4B-BEA7-E2767F0E39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998429" y="1247513"/>
            <a:ext cx="3596671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16FCFB-BBF5-8F40-822E-D9743891B63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997947" y="3810597"/>
            <a:ext cx="3596671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96812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5862-B038-6541-A295-D694AA63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E549-B897-7047-920B-C01ADACE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08" y="1253331"/>
            <a:ext cx="5506655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819B-2586-DA44-8D9D-251C2585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4E11E-EE92-D049-A8DA-080081C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669B-C6D5-7E4C-9DCD-CF6E95A7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037D02-3D0F-594B-A6F5-AD6D10947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9826" y="3816415"/>
            <a:ext cx="5506655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35555E-54DB-D342-BAA2-A86526C823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38753" y="1246949"/>
            <a:ext cx="5362939" cy="496865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142451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90EB2-FAAA-7549-85E4-8AA2FD54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37" y="365125"/>
            <a:ext cx="10869251" cy="688171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E03F4-347A-9040-9D65-A9FF91FAD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2895"/>
            <a:ext cx="5157787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152B5-0AC2-2746-B1D1-140DDA1DA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76807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EF7CBB-0018-664D-BF03-E25D1DBC6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2895"/>
            <a:ext cx="5183188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967678-1E8D-D34C-BAC7-C46F2BD3D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6807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D3FE8-26D1-1C40-9FE7-21E78072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03C83C-B9B9-4AF8-82DD-CC7986D9C3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C8626-A1E0-264C-9CB5-7C47629FF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684973-33D3-BE44-8D00-D8B162C10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3DADE3E-2698-485A-93EF-83BB9EBB8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05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57B5F-5DDA-804A-B0F3-37381B26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24E9BD-AB17-AF48-B5E5-45689A94A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 "/>
              <a:ea typeface="+mn-e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CAD22-D955-F64C-BE10-92556896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 "/>
              <a:ea typeface="+mn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A920E-527D-A543-80EB-6EC0609B7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 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 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34281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FB39D-AB58-BC4A-BB93-6A4844A2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0AA50-9ED3-EE4B-B239-32A1B2EA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0817F-6EDC-F64F-A0C0-98F51EE8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D4AC01-18B1-1849-A486-74A3172AE9EC}"/>
              </a:ext>
            </a:extLst>
          </p:cNvPr>
          <p:cNvSpPr/>
          <p:nvPr/>
        </p:nvSpPr>
        <p:spPr>
          <a:xfrm>
            <a:off x="330200" y="965201"/>
            <a:ext cx="1186180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BEAA42-F361-D44C-AE85-1390C39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309101"/>
            <a:ext cx="11250593" cy="756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156175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FB39D-AB58-BC4A-BB93-6A4844A2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0AA50-9ED3-EE4B-B239-32A1B2EA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0817F-6EDC-F64F-A0C0-98F51EE8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D4AC01-18B1-1849-A486-74A3172AE9EC}"/>
              </a:ext>
            </a:extLst>
          </p:cNvPr>
          <p:cNvSpPr/>
          <p:nvPr/>
        </p:nvSpPr>
        <p:spPr>
          <a:xfrm>
            <a:off x="330200" y="965201"/>
            <a:ext cx="1186180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34803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bg>
      <p:bgPr>
        <a:solidFill>
          <a:srgbClr val="4E36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FB39D-AB58-BC4A-BB93-6A4844A2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0AA50-9ED3-EE4B-B239-32A1B2EA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0817F-6EDC-F64F-A0C0-98F51EE8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D4AC01-18B1-1849-A486-74A3172AE9EC}"/>
              </a:ext>
            </a:extLst>
          </p:cNvPr>
          <p:cNvSpPr/>
          <p:nvPr/>
        </p:nvSpPr>
        <p:spPr>
          <a:xfrm>
            <a:off x="330200" y="965201"/>
            <a:ext cx="11861800" cy="215900"/>
          </a:xfrm>
          <a:prstGeom prst="rect">
            <a:avLst/>
          </a:prstGeom>
          <a:solidFill>
            <a:srgbClr val="4E3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EEA54-04FC-9B46-A70F-0D664E55E564}"/>
              </a:ext>
            </a:extLst>
          </p:cNvPr>
          <p:cNvSpPr/>
          <p:nvPr/>
        </p:nvSpPr>
        <p:spPr>
          <a:xfrm>
            <a:off x="11125199" y="-1"/>
            <a:ext cx="1063101" cy="965201"/>
          </a:xfrm>
          <a:prstGeom prst="rect">
            <a:avLst/>
          </a:prstGeom>
          <a:solidFill>
            <a:srgbClr val="4E3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E9D20C-6CCE-0245-A34F-8126206DC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276" y="164095"/>
            <a:ext cx="1022400" cy="7609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95B7091-577D-6845-84B9-FEFC881F1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08400"/>
            <a:ext cx="7420899" cy="854075"/>
          </a:xfrm>
          <a:ln>
            <a:noFill/>
          </a:ln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4154524-B086-DD43-AA24-435A5700F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7420899" cy="854075"/>
          </a:xfrm>
          <a:ln>
            <a:noFill/>
          </a:ln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7151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6AC68-7E28-E841-9DAB-69EAF106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EDEA5-BAC7-C344-9F4F-FC804BF9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433ED-63AA-0143-A666-8C387347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A9F14A-0F46-9A4F-89AE-DF7CEC17F435}"/>
              </a:ext>
            </a:extLst>
          </p:cNvPr>
          <p:cNvSpPr/>
          <p:nvPr/>
        </p:nvSpPr>
        <p:spPr>
          <a:xfrm>
            <a:off x="330200" y="965201"/>
            <a:ext cx="1186180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06650-A075-A14E-906B-E8D736B51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65200"/>
            <a:ext cx="3932237" cy="10921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4C4C-5CEF-3849-A1CF-92E54681D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48DB5C-D522-6C4C-99B9-440E9997D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804206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059068-9351-BD41-8117-739D07E2028F}"/>
              </a:ext>
            </a:extLst>
          </p:cNvPr>
          <p:cNvSpPr/>
          <p:nvPr/>
        </p:nvSpPr>
        <p:spPr>
          <a:xfrm>
            <a:off x="330200" y="965201"/>
            <a:ext cx="1186180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B1146F-B226-414A-B69A-1E2659CFA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65200"/>
            <a:ext cx="3932237" cy="1092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F3BF5-1307-F043-BC05-227D2163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F1570-3629-C449-8C06-9CFEA55B3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CEB1D-4898-094D-8D74-FB4920F2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92B57-1FEC-674E-A4D0-25F7C2B0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4C5BC4-8AE9-8B4F-BFDD-B2E81ED86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4946269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9EB8C-06D9-6A41-80D6-DC0790458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D108E-DC25-5E49-97E7-98FE51131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244D2-0D9B-D040-964C-0E6FEFF49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C8205-96EB-7042-B3EF-D6949229F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8718D-4711-9941-A03F-07A0C5FF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007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Image result for ppt background images geometric yellow">
            <a:extLst>
              <a:ext uri="{FF2B5EF4-FFF2-40B4-BE49-F238E27FC236}">
                <a16:creationId xmlns:a16="http://schemas.microsoft.com/office/drawing/2014/main" id="{1A55572C-4D1E-2742-ADA1-516EBC44791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84061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56833-14D9-FA4A-9591-62AD663033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69985" y="4220599"/>
            <a:ext cx="9884780" cy="1029625"/>
          </a:xfrm>
        </p:spPr>
        <p:txBody>
          <a:bodyPr anchor="ctr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D8973-AB8A-0643-AA3B-4CE60138D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9985" y="5342300"/>
            <a:ext cx="9884780" cy="645871"/>
          </a:xfrm>
        </p:spPr>
        <p:txBody>
          <a:bodyPr anchor="ctr"/>
          <a:lstStyle>
            <a:lvl1pPr marL="0" indent="0" algn="l">
              <a:buNone/>
              <a:defRPr lang="en-GB" sz="2400" b="1" i="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Futura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6F7C1-510D-FA46-B7EE-7E706171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28DBC6-532F-8948-8FBE-16A96A0E8F4C}"/>
              </a:ext>
            </a:extLst>
          </p:cNvPr>
          <p:cNvSpPr txBox="1"/>
          <p:nvPr/>
        </p:nvSpPr>
        <p:spPr>
          <a:xfrm>
            <a:off x="53449" y="6646591"/>
            <a:ext cx="4155141" cy="188259"/>
          </a:xfrm>
          <a:prstGeom prst="rect">
            <a:avLst/>
          </a:prstGeom>
          <a:noFill/>
        </p:spPr>
        <p:txBody>
          <a:bodyPr wrap="square" lIns="0" tIns="0" rIns="0" bIns="45720" rtlCol="0">
            <a:noAutofit/>
          </a:bodyPr>
          <a:lstStyle/>
          <a:p>
            <a:r>
              <a:rPr lang="en-US" sz="1050" i="1">
                <a:solidFill>
                  <a:schemeClr val="tx2">
                    <a:lumMod val="60000"/>
                    <a:lumOff val="40000"/>
                  </a:schemeClr>
                </a:solidFill>
              </a:rPr>
              <a:t>© UltraTech Cement Ltd.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D7C5D7-F6AD-9C4C-A6E6-6076A3122440}"/>
              </a:ext>
            </a:extLst>
          </p:cNvPr>
          <p:cNvSpPr/>
          <p:nvPr/>
        </p:nvSpPr>
        <p:spPr>
          <a:xfrm>
            <a:off x="10579261" y="-1"/>
            <a:ext cx="1612739" cy="969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C5E65-2AB6-2846-AACA-8ECD4FE8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E42783A-05BE-4316-9B68-16C2D487B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CB2A20-7D69-2743-B83D-D4345A373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3DADE3E-2698-485A-93EF-83BB9EBB8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5A56D693-CC45-AB4D-9119-3C6E1BEF0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t="23696" r="10955" b="26759"/>
          <a:stretch/>
        </p:blipFill>
        <p:spPr>
          <a:xfrm>
            <a:off x="1373277" y="1550989"/>
            <a:ext cx="3959947" cy="252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1265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B1C90A-B0B7-224D-B0F1-97B9AC5DBB93}"/>
              </a:ext>
            </a:extLst>
          </p:cNvPr>
          <p:cNvSpPr/>
          <p:nvPr/>
        </p:nvSpPr>
        <p:spPr>
          <a:xfrm>
            <a:off x="330200" y="965201"/>
            <a:ext cx="1186180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5AF97-8B47-4448-B90D-35CB79E16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56994-C8A9-E749-A441-C5C655BC0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3AEFD-708B-A648-82E5-8544C490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9FA45-ACA7-064D-91D9-2C645CC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7D110-8868-A940-BC23-237E3299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860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80826-A7D7-4F3F-ACE9-2F388BD0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2864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.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565ED8D5-F7BD-D244-8E89-518DAA5C7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 flipH="1">
            <a:off x="11617001" y="6537474"/>
            <a:ext cx="216084" cy="161888"/>
          </a:xfrm>
        </p:spPr>
        <p:txBody>
          <a:bodyPr/>
          <a:lstStyle>
            <a:lvl1pPr>
              <a:defRPr>
                <a:latin typeface="Graphik Regular" panose="020B0503030202060203" pitchFamily="34" charset="77"/>
              </a:defRPr>
            </a:lvl1pPr>
          </a:lstStyle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C17F5D-75B4-214F-897A-1071EDD47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66155" y="267374"/>
            <a:ext cx="11466930" cy="150193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en-US" b="0" i="0">
                <a:ea typeface="Graphik Regular" panose="020B0503030202060203" pitchFamily="34" charset="77"/>
              </a:defRPr>
            </a:lvl1pPr>
          </a:lstStyle>
          <a:p>
            <a:pPr marL="0" lvl="0" indent="0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Insert Main Title At 36pt Min 30pt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AF6ECE8-2B2D-6F45-885F-4BD5698B3E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7"/>
          <a:ext cx="1589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5" imgW="471" imgH="472" progId="TCLayout.ActiveDocument.1">
                  <p:embed/>
                </p:oleObj>
              </mc:Choice>
              <mc:Fallback>
                <p:oleObj name="think-cell Slide" r:id="rId5" imgW="471" imgH="4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AF6ECE8-2B2D-6F45-885F-4BD5698B3E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7"/>
                        <a:ext cx="1589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D47A9205-CA02-D541-BA63-6B25F4E39E20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812" cy="158713"/>
          </a:xfrm>
          <a:prstGeom prst="rect">
            <a:avLst/>
          </a:prstGeom>
          <a:solidFill>
            <a:schemeClr val="accent2"/>
          </a:solidFill>
          <a:ln w="19050">
            <a:noFill/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0" i="0" baseline="0">
              <a:solidFill>
                <a:schemeClr val="bg1"/>
              </a:solidFill>
              <a:latin typeface="Graphik Black" panose="020B0A03030202060203" pitchFamily="34" charset="0"/>
              <a:cs typeface="+mj-cs"/>
              <a:sym typeface="Graphik Black" panose="020B0A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057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vider (Reversed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9954" y="2755428"/>
            <a:ext cx="8561387" cy="1042344"/>
          </a:xfrm>
          <a:prstGeom prst="rect">
            <a:avLst/>
          </a:prstGeom>
        </p:spPr>
        <p:txBody>
          <a:bodyPr tIns="198000" rIns="0" anchor="ctr">
            <a:spAutoFit/>
          </a:bodyPr>
          <a:lstStyle>
            <a:lvl1pPr>
              <a:lnSpc>
                <a:spcPct val="75000"/>
              </a:lnSpc>
              <a:defRPr sz="7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824120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FFA1EA-078C-4248-ACA1-5A6A9DE08F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3DADE3E-2698-485A-93EF-83BB9EBB84C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29865F8-DE41-6446-A046-1A0BFC9C39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4" imgW="444" imgH="443" progId="TCLayout.ActiveDocument.1">
                  <p:embed/>
                </p:oleObj>
              </mc:Choice>
              <mc:Fallback>
                <p:oleObj name="think-cell Slide" r:id="rId4" imgW="444" imgH="4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29865F8-DE41-6446-A046-1A0BFC9C39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3EB4553-91CB-1642-97DB-B9F367B85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49" y="76201"/>
            <a:ext cx="10137276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57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56833-14D9-FA4A-9591-62AD663033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38600" y="3591507"/>
            <a:ext cx="7837025" cy="1029625"/>
          </a:xfrm>
        </p:spPr>
        <p:txBody>
          <a:bodyPr anchor="ctr">
            <a:normAutofit/>
          </a:bodyPr>
          <a:lstStyle>
            <a:lvl1pPr algn="l">
              <a:defRPr sz="4800"/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D8973-AB8A-0643-AA3B-4CE60138D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13208"/>
            <a:ext cx="7837025" cy="645871"/>
          </a:xfrm>
        </p:spPr>
        <p:txBody>
          <a:bodyPr anchor="ctr"/>
          <a:lstStyle>
            <a:lvl1pPr marL="0" indent="0" algn="l">
              <a:buNone/>
              <a:defRPr lang="en-GB" sz="2400" b="1" i="0" kern="1200" dirty="0">
                <a:solidFill>
                  <a:schemeClr val="tx1">
                    <a:tint val="75000"/>
                  </a:schemeClr>
                </a:solidFill>
                <a:latin typeface="Futura" panose="020B0602020204020303" pitchFamily="34" charset="-79"/>
                <a:ea typeface="+mn-ea"/>
                <a:cs typeface="Futura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6F7C1-510D-FA46-B7EE-7E706171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28DBC6-532F-8948-8FBE-16A96A0E8F4C}"/>
              </a:ext>
            </a:extLst>
          </p:cNvPr>
          <p:cNvSpPr txBox="1"/>
          <p:nvPr userDrawn="1"/>
        </p:nvSpPr>
        <p:spPr>
          <a:xfrm>
            <a:off x="53449" y="6646591"/>
            <a:ext cx="4155141" cy="188259"/>
          </a:xfrm>
          <a:prstGeom prst="rect">
            <a:avLst/>
          </a:prstGeom>
          <a:noFill/>
        </p:spPr>
        <p:txBody>
          <a:bodyPr wrap="square" lIns="0" tIns="0" rIns="0" bIns="45720" rtlCol="0">
            <a:noAutofit/>
          </a:bodyPr>
          <a:lstStyle/>
          <a:p>
            <a:r>
              <a:rPr lang="en-US" sz="105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© UltraTech Cement Ltd.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68E2CE-14B0-D74F-8F3F-6DC7499E20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471" y="208793"/>
            <a:ext cx="1022400" cy="7609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D7C5D7-F6AD-9C4C-A6E6-6076A3122440}"/>
              </a:ext>
            </a:extLst>
          </p:cNvPr>
          <p:cNvSpPr/>
          <p:nvPr userDrawn="1"/>
        </p:nvSpPr>
        <p:spPr>
          <a:xfrm>
            <a:off x="11076972" y="-1"/>
            <a:ext cx="1115028" cy="969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C5E65-2AB6-2846-AACA-8ECD4FE8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50B2B835-87D2-194C-A9AA-B248F91E77AA}" type="datetime1">
              <a:rPr lang="en-IN" smtClean="0"/>
              <a:t>21-10-2024</a:t>
            </a:fld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CB2A20-7D69-2743-B83D-D4345A373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BFEC3A-54F7-AE45-BDFC-28186DD66990}"/>
              </a:ext>
            </a:extLst>
          </p:cNvPr>
          <p:cNvCxnSpPr/>
          <p:nvPr userDrawn="1"/>
        </p:nvCxnSpPr>
        <p:spPr>
          <a:xfrm>
            <a:off x="3159888" y="1053296"/>
            <a:ext cx="9036000" cy="0"/>
          </a:xfrm>
          <a:prstGeom prst="line">
            <a:avLst/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Manual Input 3">
            <a:extLst>
              <a:ext uri="{FF2B5EF4-FFF2-40B4-BE49-F238E27FC236}">
                <a16:creationId xmlns:a16="http://schemas.microsoft.com/office/drawing/2014/main" id="{76C7E0B0-631A-404C-BB41-42291017D015}"/>
              </a:ext>
            </a:extLst>
          </p:cNvPr>
          <p:cNvSpPr/>
          <p:nvPr userDrawn="1"/>
        </p:nvSpPr>
        <p:spPr>
          <a:xfrm rot="5400000">
            <a:off x="-1494991" y="1494991"/>
            <a:ext cx="6858002" cy="3868020"/>
          </a:xfrm>
          <a:prstGeom prst="flowChartManualInput">
            <a:avLst/>
          </a:prstGeom>
          <a:solidFill>
            <a:srgbClr val="503894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ik Regular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19E731-90D8-EB4F-8E42-4881A68EDC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769" y="220369"/>
            <a:ext cx="1022400" cy="76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8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5862-B038-6541-A295-D694AA63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E549-B897-7047-920B-C01ADACE0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819B-2586-DA44-8D9D-251C2585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332E286-582F-014F-9E3E-5E0270EF5912}" type="datetime1">
              <a:rPr lang="en-IN" smtClean="0"/>
              <a:t>21-10-2024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4E11E-EE92-D049-A8DA-080081C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669B-C6D5-7E4C-9DCD-CF6E95A7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631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5877D720-B5DB-D141-A74B-0ACF1AF1035B}"/>
              </a:ext>
            </a:extLst>
          </p:cNvPr>
          <p:cNvSpPr/>
          <p:nvPr userDrawn="1"/>
        </p:nvSpPr>
        <p:spPr>
          <a:xfrm>
            <a:off x="9227126" y="0"/>
            <a:ext cx="2964874" cy="6857999"/>
          </a:xfrm>
          <a:prstGeom prst="round2DiagRect">
            <a:avLst/>
          </a:prstGeom>
          <a:solidFill>
            <a:srgbClr val="50369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C2C1EA-6281-2841-96AA-1BEABB4D3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08400"/>
            <a:ext cx="7420899" cy="854075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9142D-2F57-A744-B786-5F220B446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7420899" cy="854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C92CF-C1E4-9B41-95DF-AC84E8AE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7331" y="6356349"/>
            <a:ext cx="1081269" cy="365125"/>
          </a:xfrm>
        </p:spPr>
        <p:txBody>
          <a:bodyPr/>
          <a:lstStyle/>
          <a:p>
            <a:fld id="{8C67632A-BE62-1243-BB8B-5E85BA3D330C}" type="datetime1">
              <a:rPr lang="en-IN" smtClean="0"/>
              <a:t>21-10-2024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DED43-6B67-4C42-B5E5-9C14E93F4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4099"/>
            <a:ext cx="3858549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B8AE1-5077-0E43-8BA7-BC0FCF6A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632171-191F-B84A-8315-CFA9EAC56C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0276" y="164095"/>
            <a:ext cx="1022400" cy="76092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EBF7AA-9F30-AF4D-B9F2-7FCA1FBE0AA5}"/>
              </a:ext>
            </a:extLst>
          </p:cNvPr>
          <p:cNvCxnSpPr/>
          <p:nvPr userDrawn="1"/>
        </p:nvCxnSpPr>
        <p:spPr>
          <a:xfrm>
            <a:off x="191126" y="1088021"/>
            <a:ext cx="9036000" cy="0"/>
          </a:xfrm>
          <a:prstGeom prst="line">
            <a:avLst/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424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09A8-B49C-A346-AC24-707A9FCDF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F24FA-2108-D946-BE4D-4ADDB3382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7363"/>
            <a:ext cx="5181600" cy="45751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E742C8-8832-A04B-9304-92989EDFB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7363"/>
            <a:ext cx="5181600" cy="45751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9B7AC-EE8D-7B43-A190-73CA63434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B26ACBF9-31A7-0048-8523-FA0DEDEE6A14}" type="datetime1">
              <a:rPr lang="en-IN" smtClean="0"/>
              <a:t>21-10-2024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E924D-CB40-4644-88FD-CDED45207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DD7DF-40A7-7A42-954E-D0516C382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342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5862-B038-6541-A295-D694AA63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E549-B897-7047-920B-C01ADACE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253331"/>
            <a:ext cx="11250593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819B-2586-DA44-8D9D-251C2585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606AA-CC96-CC41-B78B-4A6589EA3A77}" type="datetime1">
              <a:rPr lang="en-IN" smtClean="0"/>
              <a:t>21-10-2024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4E11E-EE92-D049-A8DA-080081C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669B-C6D5-7E4C-9DCD-CF6E95A7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037D02-3D0F-594B-A6F5-AD6D10947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505" y="3816415"/>
            <a:ext cx="11250593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23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95107-9A74-5040-8B62-76AFD0A4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A03335-19E1-D749-A99B-1CB85BD9E3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9899C-1036-6F4D-80D9-B154E4BF4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49999F06-9F30-1F4C-AC6F-724078C37C30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9CFDE-F2A6-CC49-81E6-5AA4D5EE8F4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l">
              <a:defRPr/>
            </a:pPr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164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5862-B038-6541-A295-D694AA63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E549-B897-7047-920B-C01ADACE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59" y="1253331"/>
            <a:ext cx="5465180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819B-2586-DA44-8D9D-251C2585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B5F6-4D02-C148-9B25-02A59F5D8122}" type="datetime1">
              <a:rPr lang="en-IN" smtClean="0"/>
              <a:t>21-10-2024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4E11E-EE92-D049-A8DA-080081C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669B-C6D5-7E4C-9DCD-CF6E95A7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037D02-3D0F-594B-A6F5-AD6D10947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6777" y="3816415"/>
            <a:ext cx="5465180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FCC906-1117-9041-A475-0D85E8A1AE9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9435" y="1246951"/>
            <a:ext cx="5465180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C915CA-3A69-D64D-A88E-36E4DD760D6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8953" y="3810035"/>
            <a:ext cx="5465180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847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5862-B038-6541-A295-D694AA63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E549-B897-7047-920B-C01ADACE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59" y="1253331"/>
            <a:ext cx="3596671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819B-2586-DA44-8D9D-251C2585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B5F6-4D02-C148-9B25-02A59F5D8122}" type="datetime1">
              <a:rPr lang="en-IN" smtClean="0"/>
              <a:t>21-10-2024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4E11E-EE92-D049-A8DA-080081C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669B-C6D5-7E4C-9DCD-CF6E95A7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037D02-3D0F-594B-A6F5-AD6D10947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6777" y="3816415"/>
            <a:ext cx="3596671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FCC906-1117-9041-A475-0D85E8A1AE9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4435" y="1247513"/>
            <a:ext cx="3596671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C915CA-3A69-D64D-A88E-36E4DD760D6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3953" y="3810597"/>
            <a:ext cx="3596671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24121-3598-EC4B-BEA7-E2767F0E39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998429" y="1247513"/>
            <a:ext cx="3596671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16FCFB-BBF5-8F40-822E-D9743891B63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997947" y="3810597"/>
            <a:ext cx="3596671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002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5862-B038-6541-A295-D694AA63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E549-B897-7047-920B-C01ADACE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59" y="1253331"/>
            <a:ext cx="3596671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819B-2586-DA44-8D9D-251C2585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B5F6-4D02-C148-9B25-02A59F5D8122}" type="datetime1">
              <a:rPr lang="en-IN" smtClean="0"/>
              <a:t>21-10-2024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4E11E-EE92-D049-A8DA-080081C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669B-C6D5-7E4C-9DCD-CF6E95A7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037D02-3D0F-594B-A6F5-AD6D10947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6777" y="3816415"/>
            <a:ext cx="3596671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FCC906-1117-9041-A475-0D85E8A1AE9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4435" y="1247513"/>
            <a:ext cx="3596671" cy="496227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24121-3598-EC4B-BEA7-E2767F0E39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998429" y="1247513"/>
            <a:ext cx="3596671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16FCFB-BBF5-8F40-822E-D9743891B63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997947" y="3810597"/>
            <a:ext cx="3596671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430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5862-B038-6541-A295-D694AA63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E549-B897-7047-920B-C01ADACE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08" y="1253331"/>
            <a:ext cx="5506655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819B-2586-DA44-8D9D-251C2585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DD9B-82BB-4240-8D09-741A317F8C57}" type="datetime1">
              <a:rPr lang="en-IN" smtClean="0"/>
              <a:t>21-10-2024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4E11E-EE92-D049-A8DA-080081C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669B-C6D5-7E4C-9DCD-CF6E95A7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037D02-3D0F-594B-A6F5-AD6D10947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9826" y="3816415"/>
            <a:ext cx="5506655" cy="239919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35555E-54DB-D342-BAA2-A86526C823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38753" y="1246949"/>
            <a:ext cx="5362939" cy="496865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190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90EB2-FAAA-7549-85E4-8AA2FD54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37" y="365125"/>
            <a:ext cx="10869251" cy="688171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E03F4-347A-9040-9D65-A9FF91FAD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2895"/>
            <a:ext cx="5157787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152B5-0AC2-2746-B1D1-140DDA1DA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76807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EF7CBB-0018-664D-BF03-E25D1DBC6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2895"/>
            <a:ext cx="5183188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967678-1E8D-D34C-BAC7-C46F2BD3D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6807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D3FE8-26D1-1C40-9FE7-21E78072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A69D-3AC5-4948-A9AE-0B13E73A8CF4}" type="datetime1">
              <a:rPr lang="en-IN" smtClean="0"/>
              <a:t>21-10-2024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C8626-A1E0-264C-9CB5-7C47629FF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684973-33D3-BE44-8D00-D8B162C10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313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57B5F-5DDA-804A-B0F3-37381B26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24E9BD-AB17-AF48-B5E5-45689A94A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BA28-9014-364C-AC10-ECD0C4D20CBE}" type="datetime1">
              <a:rPr lang="en-IN" smtClean="0"/>
              <a:t>21-10-2024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CAD22-D955-F64C-BE10-92556896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A920E-527D-A543-80EB-6EC0609B7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709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FB39D-AB58-BC4A-BB93-6A4844A2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4BD1-F283-6E4B-B3C1-D164EABF5FF9}" type="datetime1">
              <a:rPr lang="en-IN" smtClean="0"/>
              <a:t>21-10-2024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0AA50-9ED3-EE4B-B239-32A1B2EA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0817F-6EDC-F64F-A0C0-98F51EE8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D4AC01-18B1-1849-A486-74A3172AE9EC}"/>
              </a:ext>
            </a:extLst>
          </p:cNvPr>
          <p:cNvSpPr/>
          <p:nvPr userDrawn="1"/>
        </p:nvSpPr>
        <p:spPr>
          <a:xfrm>
            <a:off x="330200" y="965201"/>
            <a:ext cx="1186180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BEAA42-F361-D44C-AE85-1390C39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309101"/>
            <a:ext cx="11250593" cy="756000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6894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FB39D-AB58-BC4A-BB93-6A4844A2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BAE6-1622-6A4D-BB55-904F22DBC336}" type="datetime1">
              <a:rPr lang="en-IN" smtClean="0"/>
              <a:t>21-10-2024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0AA50-9ED3-EE4B-B239-32A1B2EA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0817F-6EDC-F64F-A0C0-98F51EE8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D4AC01-18B1-1849-A486-74A3172AE9EC}"/>
              </a:ext>
            </a:extLst>
          </p:cNvPr>
          <p:cNvSpPr/>
          <p:nvPr userDrawn="1"/>
        </p:nvSpPr>
        <p:spPr>
          <a:xfrm>
            <a:off x="330200" y="965201"/>
            <a:ext cx="1186180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273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4E36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FB39D-AB58-BC4A-BB93-6A4844A2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CF09-0FA3-D34B-BD89-659B47D92107}" type="datetime1">
              <a:rPr lang="en-IN" smtClean="0"/>
              <a:t>21-10-2024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0AA50-9ED3-EE4B-B239-32A1B2EA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0817F-6EDC-F64F-A0C0-98F51EE8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D4AC01-18B1-1849-A486-74A3172AE9EC}"/>
              </a:ext>
            </a:extLst>
          </p:cNvPr>
          <p:cNvSpPr/>
          <p:nvPr userDrawn="1"/>
        </p:nvSpPr>
        <p:spPr>
          <a:xfrm>
            <a:off x="330200" y="965201"/>
            <a:ext cx="11861800" cy="215900"/>
          </a:xfrm>
          <a:prstGeom prst="rect">
            <a:avLst/>
          </a:prstGeom>
          <a:solidFill>
            <a:srgbClr val="4E3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EEA54-04FC-9B46-A70F-0D664E55E564}"/>
              </a:ext>
            </a:extLst>
          </p:cNvPr>
          <p:cNvSpPr/>
          <p:nvPr userDrawn="1"/>
        </p:nvSpPr>
        <p:spPr>
          <a:xfrm>
            <a:off x="11125199" y="-1"/>
            <a:ext cx="1063101" cy="965201"/>
          </a:xfrm>
          <a:prstGeom prst="rect">
            <a:avLst/>
          </a:prstGeom>
          <a:solidFill>
            <a:srgbClr val="4E3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E9D20C-6CCE-0245-A34F-8126206DC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0276" y="164095"/>
            <a:ext cx="1022400" cy="7609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95B7091-577D-6845-84B9-FEFC881F1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08400"/>
            <a:ext cx="7420899" cy="854075"/>
          </a:xfrm>
          <a:ln>
            <a:noFill/>
          </a:ln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4154524-B086-DD43-AA24-435A5700F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7420899" cy="854075"/>
          </a:xfrm>
          <a:ln>
            <a:noFill/>
          </a:ln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1093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6AC68-7E28-E841-9DAB-69EAF106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F836-CC29-954B-AB38-4A46DD238E9C}" type="datetime1">
              <a:rPr lang="en-IN" smtClean="0"/>
              <a:t>21-10-2024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EDEA5-BAC7-C344-9F4F-FC804BF9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433ED-63AA-0143-A666-8C387347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A9F14A-0F46-9A4F-89AE-DF7CEC17F435}"/>
              </a:ext>
            </a:extLst>
          </p:cNvPr>
          <p:cNvSpPr/>
          <p:nvPr userDrawn="1"/>
        </p:nvSpPr>
        <p:spPr>
          <a:xfrm>
            <a:off x="330200" y="965201"/>
            <a:ext cx="1186180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06650-A075-A14E-906B-E8D736B51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65200"/>
            <a:ext cx="3932237" cy="10921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4C4C-5CEF-3849-A1CF-92E54681D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48DB5C-D522-6C4C-99B9-440E9997D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0885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5862-B038-6541-A295-D694AA63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E549-B897-7047-920B-C01ADACE0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819B-2586-DA44-8D9D-251C2585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FFFFA1EA-078C-4248-ACA1-5A6A9DE08F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4E11E-EE92-D049-A8DA-080081C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669B-C6D5-7E4C-9DCD-CF6E95A7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3DADE3E-2698-485A-93EF-83BB9EBB84C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ADD996A-2C6D-E840-B726-4217EFC26F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444" imgH="443" progId="TCLayout.ActiveDocument.1">
                  <p:embed/>
                </p:oleObj>
              </mc:Choice>
              <mc:Fallback>
                <p:oleObj name="think-cell Slide" r:id="rId4" imgW="444" imgH="4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ADD996A-2C6D-E840-B726-4217EFC26F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96B2BCF-C789-47C3-ADB7-22E2A457090F}"/>
              </a:ext>
            </a:extLst>
          </p:cNvPr>
          <p:cNvSpPr/>
          <p:nvPr userDrawn="1"/>
        </p:nvSpPr>
        <p:spPr>
          <a:xfrm>
            <a:off x="10274969" y="1"/>
            <a:ext cx="1917032" cy="982588"/>
          </a:xfrm>
          <a:prstGeom prst="rect">
            <a:avLst/>
          </a:prstGeom>
          <a:blipFill dpi="0"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86028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059068-9351-BD41-8117-739D07E2028F}"/>
              </a:ext>
            </a:extLst>
          </p:cNvPr>
          <p:cNvSpPr/>
          <p:nvPr userDrawn="1"/>
        </p:nvSpPr>
        <p:spPr>
          <a:xfrm>
            <a:off x="330200" y="965201"/>
            <a:ext cx="1186180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B1146F-B226-414A-B69A-1E2659CFA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65200"/>
            <a:ext cx="3932237" cy="1092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F3BF5-1307-F043-BC05-227D2163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F1570-3629-C449-8C06-9CFEA55B3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CEB1D-4898-094D-8D74-FB4920F2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0299-4FC6-854D-9620-FB661AB06600}" type="datetime1">
              <a:rPr lang="en-IN" smtClean="0"/>
              <a:t>21-10-2024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92B57-1FEC-674E-A4D0-25F7C2B0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4C5BC4-8AE9-8B4F-BFDD-B2E81ED86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616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9EB8C-06D9-6A41-80D6-DC0790458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D108E-DC25-5E49-97E7-98FE51131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244D2-0D9B-D040-964C-0E6FEFF49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0D984-610A-DB48-90DA-5D5CD8824027}" type="datetime1">
              <a:rPr lang="en-IN" smtClean="0"/>
              <a:t>21-10-2024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C8205-96EB-7042-B3EF-D6949229F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8718D-4711-9941-A03F-07A0C5FF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723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B1C90A-B0B7-224D-B0F1-97B9AC5DBB93}"/>
              </a:ext>
            </a:extLst>
          </p:cNvPr>
          <p:cNvSpPr/>
          <p:nvPr userDrawn="1"/>
        </p:nvSpPr>
        <p:spPr>
          <a:xfrm>
            <a:off x="330200" y="965201"/>
            <a:ext cx="1186180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5AF97-8B47-4448-B90D-35CB79E16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56994-C8A9-E749-A441-C5C655BC0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3AEFD-708B-A648-82E5-8544C490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0725-92CB-8948-9D8E-FD6A407B401C}" type="datetime1">
              <a:rPr lang="en-IN" smtClean="0"/>
              <a:t>21-10-2024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9FA45-ACA7-064D-91D9-2C645CC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7D110-8868-A940-BC23-237E3299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567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95107-9A74-5040-8B62-76AFD0A4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A03335-19E1-D749-A99B-1CB85BD9E3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9899C-1036-6F4D-80D9-B154E4BF4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49999F06-9F30-1F4C-AC6F-724078C37C30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9CFDE-F2A6-CC49-81E6-5AA4D5EE8F4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l">
              <a:defRPr/>
            </a:pPr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11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535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325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28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62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440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6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5877D720-B5DB-D141-A74B-0ACF1AF1035B}"/>
              </a:ext>
            </a:extLst>
          </p:cNvPr>
          <p:cNvSpPr/>
          <p:nvPr/>
        </p:nvSpPr>
        <p:spPr>
          <a:xfrm>
            <a:off x="9227126" y="0"/>
            <a:ext cx="2964874" cy="6857999"/>
          </a:xfrm>
          <a:prstGeom prst="round2DiagRect">
            <a:avLst/>
          </a:prstGeom>
          <a:solidFill>
            <a:srgbClr val="50369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C2C1EA-6281-2841-96AA-1BEABB4D3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08400"/>
            <a:ext cx="7420899" cy="854075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9142D-2F57-A744-B786-5F220B446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7420899" cy="854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C92CF-C1E4-9B41-95DF-AC84E8AE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7331" y="6356349"/>
            <a:ext cx="108126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DED43-6B67-4C42-B5E5-9C14E93F4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4099"/>
            <a:ext cx="3858549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B8AE1-5077-0E43-8BA7-BC0FCF6A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632171-191F-B84A-8315-CFA9EAC56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276" y="164095"/>
            <a:ext cx="1022400" cy="76092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EBF7AA-9F30-AF4D-B9F2-7FCA1FBE0AA5}"/>
              </a:ext>
            </a:extLst>
          </p:cNvPr>
          <p:cNvCxnSpPr/>
          <p:nvPr/>
        </p:nvCxnSpPr>
        <p:spPr>
          <a:xfrm>
            <a:off x="191126" y="1088021"/>
            <a:ext cx="9036000" cy="0"/>
          </a:xfrm>
          <a:prstGeom prst="line">
            <a:avLst/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550755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7018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1200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83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507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6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09A8-B49C-A346-AC24-707A9FCDF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F24FA-2108-D946-BE4D-4ADDB3382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7363"/>
            <a:ext cx="5181600" cy="45751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E742C8-8832-A04B-9304-92989EDFB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7363"/>
            <a:ext cx="5181600" cy="45751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9B7AC-EE8D-7B43-A190-73CA63434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BF327AE-B669-4361-A6D9-EF7B7BA6B4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E924D-CB40-4644-88FD-CDED45207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DD7DF-40A7-7A42-954E-D0516C382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3DADE3E-2698-485A-93EF-83BB9EBB84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5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5862-B038-6541-A295-D694AA63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E549-B897-7047-920B-C01ADACE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253331"/>
            <a:ext cx="11250593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819B-2586-DA44-8D9D-251C2585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4E11E-EE92-D049-A8DA-080081C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669B-C6D5-7E4C-9DCD-CF6E95A7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037D02-3D0F-594B-A6F5-AD6D10947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505" y="3816415"/>
            <a:ext cx="11250593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368293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5862-B038-6541-A295-D694AA63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E549-B897-7047-920B-C01ADACE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59" y="1253331"/>
            <a:ext cx="5465180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819B-2586-DA44-8D9D-251C2585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4E11E-EE92-D049-A8DA-080081C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669B-C6D5-7E4C-9DCD-CF6E95A7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037D02-3D0F-594B-A6F5-AD6D10947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6777" y="3816415"/>
            <a:ext cx="5465180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FCC906-1117-9041-A475-0D85E8A1AE9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9435" y="1246951"/>
            <a:ext cx="5465180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C915CA-3A69-D64D-A88E-36E4DD760D6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8953" y="3810035"/>
            <a:ext cx="5465180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747948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5862-B038-6541-A295-D694AA63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E549-B897-7047-920B-C01ADACE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59" y="1253331"/>
            <a:ext cx="3596671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819B-2586-DA44-8D9D-251C2585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4E11E-EE92-D049-A8DA-080081C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669B-C6D5-7E4C-9DCD-CF6E95A7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xyge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xygen"/>
              <a:ea typeface="+mn-ea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037D02-3D0F-594B-A6F5-AD6D10947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6777" y="3816415"/>
            <a:ext cx="3596671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FCC906-1117-9041-A475-0D85E8A1AE9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4435" y="1247513"/>
            <a:ext cx="3596671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C915CA-3A69-D64D-A88E-36E4DD760D6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3953" y="3810597"/>
            <a:ext cx="3596671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24121-3598-EC4B-BEA7-E2767F0E39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998429" y="1247513"/>
            <a:ext cx="3596671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16FCFB-BBF5-8F40-822E-D9743891B63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997947" y="3810597"/>
            <a:ext cx="3596671" cy="23991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34239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89A3C2-A60C-6742-9FAD-3FAF995F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309101"/>
            <a:ext cx="11250593" cy="75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1FF3A-EE69-6749-8AE3-2DC81A45B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987" y="1253330"/>
            <a:ext cx="11250594" cy="5103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91011-F5EA-FC42-BFF7-EFE971DF3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98F62-DBBF-E246-8347-FEA2A03BF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936" y="6379500"/>
            <a:ext cx="4166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Futura Medium" panose="020B0602020204020303" pitchFamily="34" charset="-79"/>
              </a:defRPr>
            </a:lvl1pPr>
          </a:lstStyle>
          <a:p>
            <a:pPr algn="r">
              <a:defRPr/>
            </a:pPr>
            <a:fld id="{49999F06-9F30-1F4C-AC6F-724078C37C30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1C0EC-1D19-524E-9D7E-2F8CB1DA3288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7637" r="8903"/>
          <a:stretch/>
        </p:blipFill>
        <p:spPr>
          <a:xfrm>
            <a:off x="11160361" y="74822"/>
            <a:ext cx="972273" cy="75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9259E6-7311-4743-96ED-85466DCD0CF1}"/>
              </a:ext>
            </a:extLst>
          </p:cNvPr>
          <p:cNvSpPr txBox="1"/>
          <p:nvPr/>
        </p:nvSpPr>
        <p:spPr>
          <a:xfrm>
            <a:off x="53449" y="6646591"/>
            <a:ext cx="4155141" cy="188259"/>
          </a:xfrm>
          <a:prstGeom prst="rect">
            <a:avLst/>
          </a:prstGeom>
          <a:noFill/>
        </p:spPr>
        <p:txBody>
          <a:bodyPr wrap="square" lIns="0" tIns="0" rIns="0" bIns="45720" rtlCol="0">
            <a:noAutofit/>
          </a:bodyPr>
          <a:lstStyle/>
          <a:p>
            <a:r>
              <a:rPr lang="en-US" sz="1050" i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© UltraTech Cement Ltd.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EF828D-71C5-D94C-B2A3-8AA48BFE9FCC}"/>
              </a:ext>
            </a:extLst>
          </p:cNvPr>
          <p:cNvCxnSpPr/>
          <p:nvPr/>
        </p:nvCxnSpPr>
        <p:spPr>
          <a:xfrm>
            <a:off x="381000" y="1073725"/>
            <a:ext cx="11811000" cy="0"/>
          </a:xfrm>
          <a:prstGeom prst="line">
            <a:avLst/>
          </a:prstGeom>
          <a:ln w="762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57528-F320-A043-91C3-4C12C739E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03067" y="6392200"/>
            <a:ext cx="10812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Futura Medium" panose="020B0602020204020303" pitchFamily="34" charset="-79"/>
              </a:defRPr>
            </a:lvl1pPr>
          </a:lstStyle>
          <a:p>
            <a:pPr algn="l">
              <a:defRPr/>
            </a:pPr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BB799591-1E2C-D542-A77A-B302016EAB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29" imgW="444" imgH="443" progId="TCLayout.ActiveDocument.1">
                  <p:embed/>
                </p:oleObj>
              </mc:Choice>
              <mc:Fallback>
                <p:oleObj name="think-cell Slide" r:id="rId29" imgW="444" imgH="443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BB799591-1E2C-D542-A77A-B302016EAB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DAE90F02-83E8-7A4F-9A26-18BCE9A154AF}"/>
              </a:ext>
            </a:extLst>
          </p:cNvPr>
          <p:cNvSpPr/>
          <p:nvPr userDrawn="1"/>
        </p:nvSpPr>
        <p:spPr>
          <a:xfrm>
            <a:off x="10787743" y="-11262"/>
            <a:ext cx="1404257" cy="1012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7C987923-EE22-434A-BC64-C7058FDC05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t="23696" r="10955" b="26759"/>
          <a:stretch/>
        </p:blipFill>
        <p:spPr>
          <a:xfrm>
            <a:off x="10791549" y="10509"/>
            <a:ext cx="1400451" cy="89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503894"/>
          </a:solidFill>
          <a:latin typeface="+mn-lt"/>
          <a:ea typeface="+mj-ea"/>
          <a:cs typeface="Futura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400" b="1" i="0" kern="1200">
          <a:solidFill>
            <a:srgbClr val="503894"/>
          </a:solidFill>
          <a:latin typeface="+mn-lt"/>
          <a:ea typeface="+mn-ea"/>
          <a:cs typeface="Futura" panose="020B06020202040203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+mn-lt"/>
          <a:ea typeface="+mn-ea"/>
          <a:cs typeface="Futura Medium" panose="020B06020202040203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503894"/>
          </a:solidFill>
          <a:latin typeface="+mn-lt"/>
          <a:ea typeface="+mn-ea"/>
          <a:cs typeface="Futura Medium" panose="020B06020202040203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Futura Medium" panose="020B06020202040203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503894"/>
          </a:solidFill>
          <a:latin typeface="+mn-lt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89A3C2-A60C-6742-9FAD-3FAF995F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309101"/>
            <a:ext cx="11250593" cy="75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1FF3A-EE69-6749-8AE3-2DC81A45B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987" y="1253330"/>
            <a:ext cx="11250594" cy="5103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91011-F5EA-FC42-BFF7-EFE971DF3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98F62-DBBF-E246-8347-FEA2A03BF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936" y="6379500"/>
            <a:ext cx="4166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algn="ctr"/>
            <a:fld id="{071D010B-9F3C-F641-A701-9B5E9B58950B}" type="slidenum">
              <a:rPr lang="en-GB" smtClean="0"/>
              <a:pPr/>
              <a:t>‹#›</a:t>
            </a:fld>
            <a:endParaRPr lang="en-GB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1C0EC-1D19-524E-9D7E-2F8CB1DA3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7637" r="8903"/>
          <a:stretch/>
        </p:blipFill>
        <p:spPr>
          <a:xfrm>
            <a:off x="11160361" y="74822"/>
            <a:ext cx="972273" cy="75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9259E6-7311-4743-96ED-85466DCD0CF1}"/>
              </a:ext>
            </a:extLst>
          </p:cNvPr>
          <p:cNvSpPr txBox="1"/>
          <p:nvPr userDrawn="1"/>
        </p:nvSpPr>
        <p:spPr>
          <a:xfrm>
            <a:off x="53449" y="6646591"/>
            <a:ext cx="4155141" cy="188259"/>
          </a:xfrm>
          <a:prstGeom prst="rect">
            <a:avLst/>
          </a:prstGeom>
          <a:noFill/>
        </p:spPr>
        <p:txBody>
          <a:bodyPr wrap="square" lIns="0" tIns="0" rIns="0" bIns="45720" rtlCol="0">
            <a:noAutofit/>
          </a:bodyPr>
          <a:lstStyle/>
          <a:p>
            <a:r>
              <a:rPr lang="en-US" sz="105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© UltraTech Cement Ltd.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EF828D-71C5-D94C-B2A3-8AA48BFE9FCC}"/>
              </a:ext>
            </a:extLst>
          </p:cNvPr>
          <p:cNvCxnSpPr/>
          <p:nvPr userDrawn="1"/>
        </p:nvCxnSpPr>
        <p:spPr>
          <a:xfrm>
            <a:off x="381000" y="1073725"/>
            <a:ext cx="11811000" cy="0"/>
          </a:xfrm>
          <a:prstGeom prst="line">
            <a:avLst/>
          </a:prstGeom>
          <a:ln w="76200">
            <a:solidFill>
              <a:srgbClr val="FF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57528-F320-A043-91C3-4C12C739E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03067" y="6392200"/>
            <a:ext cx="10812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algn="r"/>
            <a:fld id="{0B8A98D1-8DF4-A443-8ED7-D6052B1968EA}" type="datetime1">
              <a:rPr lang="en-IN" smtClean="0"/>
              <a:t>21-10-2024</a:t>
            </a:fld>
            <a:endParaRPr lang="en-GB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649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503894"/>
          </a:solidFill>
          <a:latin typeface="Futura" panose="020B0602020204020303" pitchFamily="34" charset="-79"/>
          <a:ea typeface="+mj-ea"/>
          <a:cs typeface="Futura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400" b="1" i="0" kern="1200">
          <a:solidFill>
            <a:srgbClr val="503894"/>
          </a:solidFill>
          <a:latin typeface="Futura" panose="020B0602020204020303" pitchFamily="34" charset="-79"/>
          <a:ea typeface="+mn-ea"/>
          <a:cs typeface="Futura" panose="020B06020202040203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503894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b="0" i="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503894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3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gif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g"/><Relationship Id="rId7" Type="http://schemas.openxmlformats.org/officeDocument/2006/relationships/image" Target="../media/image5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microsoft.com/office/2007/relationships/hdphoto" Target="../media/hdphoto5.wdp"/><Relationship Id="rId9" Type="http://schemas.openxmlformats.org/officeDocument/2006/relationships/image" Target="../media/image82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png"/><Relationship Id="rId1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5" Type="http://schemas.openxmlformats.org/officeDocument/2006/relationships/image" Target="../media/image110.png"/><Relationship Id="rId10" Type="http://schemas.openxmlformats.org/officeDocument/2006/relationships/image" Target="../media/image105.jpe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5.jpeg"/><Relationship Id="rId4" Type="http://schemas.openxmlformats.org/officeDocument/2006/relationships/image" Target="../media/image134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jpeg"/><Relationship Id="rId7" Type="http://schemas.openxmlformats.org/officeDocument/2006/relationships/image" Target="../media/image32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hyperlink" Target="New%20PPT/Cement%20PPT/BPD%20SnD%20SBR%20PPT.pptx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hyperlink" Target="New%20PPT/Cement%20PPT/UltraTech%20Seal%20%20Dry%205%20Plus.pptx" TargetMode="External"/><Relationship Id="rId9" Type="http://schemas.openxmlformats.org/officeDocument/2006/relationships/hyperlink" Target="New%20PPT/Cement%20PPT/Seal%20&amp;%20Dry%20Waterproofing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C6CDE-C369-4070-A633-3FA978259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0808" y="3508612"/>
            <a:ext cx="9884780" cy="1029625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/>
            </a:r>
            <a:br>
              <a:rPr lang="en-IN" dirty="0"/>
            </a:br>
            <a:r>
              <a:rPr lang="en-IN" dirty="0"/>
              <a:t>Welcome </a:t>
            </a:r>
            <a:br>
              <a:rPr lang="en-IN" dirty="0"/>
            </a:br>
            <a:r>
              <a:rPr lang="en-IN" dirty="0"/>
              <a:t>to </a:t>
            </a:r>
            <a:br>
              <a:rPr lang="en-IN" dirty="0"/>
            </a:br>
            <a:r>
              <a:rPr lang="en-IN" dirty="0"/>
              <a:t>Building Product Division</a:t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>Product Presentation </a:t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CE3589-9E2E-44A0-82E7-B7B7EEB4489B}"/>
              </a:ext>
            </a:extLst>
          </p:cNvPr>
          <p:cNvSpPr txBox="1">
            <a:spLocks/>
          </p:cNvSpPr>
          <p:nvPr/>
        </p:nvSpPr>
        <p:spPr>
          <a:xfrm>
            <a:off x="5003684" y="3508612"/>
            <a:ext cx="5282384" cy="543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GB" sz="2400" b="1" i="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Futura" panose="020B0602020204020303" pitchFamily="34" charset="-79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Futura Medium" panose="020B0602020204020303" pitchFamily="34" charset="-79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503894"/>
                </a:solidFill>
                <a:latin typeface="+mn-lt"/>
                <a:ea typeface="+mn-ea"/>
                <a:cs typeface="Futura Medium" panose="020B0602020204020303" pitchFamily="34" charset="-79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Futura Medium" panose="020B0602020204020303" pitchFamily="34" charset="-79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503894"/>
                </a:solidFill>
                <a:latin typeface="+mn-lt"/>
                <a:ea typeface="+mn-ea"/>
                <a:cs typeface="Futura Medium" panose="020B0602020204020303" pitchFamily="34" charset="-79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IN" sz="2400" b="1" i="1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Futura" panose="020B0602020204020303" pitchFamily="34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E6D2CE-1D4F-415C-BEFA-0D003A5B106D}"/>
              </a:ext>
            </a:extLst>
          </p:cNvPr>
          <p:cNvSpPr/>
          <p:nvPr/>
        </p:nvSpPr>
        <p:spPr>
          <a:xfrm>
            <a:off x="9617587" y="220941"/>
            <a:ext cx="2427381" cy="16623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F55BB5-C985-4284-81DE-E2903AAE62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9250" y="397070"/>
            <a:ext cx="2184053" cy="132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02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375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DDA48-ACB9-461C-B848-C9B42EDBDBAA}"/>
              </a:ext>
            </a:extLst>
          </p:cNvPr>
          <p:cNvSpPr txBox="1"/>
          <p:nvPr/>
        </p:nvSpPr>
        <p:spPr>
          <a:xfrm>
            <a:off x="205491" y="139653"/>
            <a:ext cx="11461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IN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Integral Waterproofing Liquid - UltraTech WeatherPro WP+200  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11892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81EE6F8-BC5B-478E-AF7B-630D8E10319C}"/>
              </a:ext>
            </a:extLst>
          </p:cNvPr>
          <p:cNvSpPr/>
          <p:nvPr/>
        </p:nvSpPr>
        <p:spPr>
          <a:xfrm>
            <a:off x="153430" y="1023688"/>
            <a:ext cx="11722195" cy="386012"/>
          </a:xfrm>
          <a:prstGeom prst="flowChartAlternateProcess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WeatherProWP+200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is an Integral Waterproofing Liquid.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811BBA-C0D8-4BE6-BD06-0C3AE5EAABC0}"/>
              </a:ext>
            </a:extLst>
          </p:cNvPr>
          <p:cNvSpPr/>
          <p:nvPr/>
        </p:nvSpPr>
        <p:spPr>
          <a:xfrm>
            <a:off x="139378" y="2815771"/>
            <a:ext cx="5752391" cy="3933002"/>
          </a:xfrm>
          <a:prstGeom prst="roundRect">
            <a:avLst>
              <a:gd name="adj" fmla="val 5923"/>
            </a:avLst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Features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Reduces water cement ratio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Improves workability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easy to mix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Reduces permeability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Produces dense homogenous mixes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Enhances the compressive strength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 of Applications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for increasing the workability, density of concrete and mortars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for all types of site – mixed normal concreting, for external and internal plastering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can be also used for brick jointing works and also in the repair concrete and mortar work applications.</a:t>
            </a:r>
          </a:p>
        </p:txBody>
      </p:sp>
      <p:pic>
        <p:nvPicPr>
          <p:cNvPr id="10" name="Picture 9" descr="IMG_3533.PNG">
            <a:extLst>
              <a:ext uri="{FF2B5EF4-FFF2-40B4-BE49-F238E27FC236}">
                <a16:creationId xmlns:a16="http://schemas.microsoft.com/office/drawing/2014/main" id="{7DA38064-D91F-4781-9AA9-579A96C34F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7376" y="1475531"/>
            <a:ext cx="3315130" cy="2410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IMG_3539.PNG">
            <a:extLst>
              <a:ext uri="{FF2B5EF4-FFF2-40B4-BE49-F238E27FC236}">
                <a16:creationId xmlns:a16="http://schemas.microsoft.com/office/drawing/2014/main" id="{4407A250-9F35-4AAE-8218-075840D6C2C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5125" y="3962400"/>
            <a:ext cx="3252876" cy="2452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09758A-BE7F-4B81-8FA4-A31BAF88EC82}"/>
              </a:ext>
            </a:extLst>
          </p:cNvPr>
          <p:cNvSpPr/>
          <p:nvPr/>
        </p:nvSpPr>
        <p:spPr>
          <a:xfrm>
            <a:off x="9516113" y="3627318"/>
            <a:ext cx="2592280" cy="316808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SKU : 1, 5, 10, 20, 50 Lts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55D4298B-2DBF-4E7E-8ED2-91223B35D2A6}"/>
              </a:ext>
            </a:extLst>
          </p:cNvPr>
          <p:cNvSpPr/>
          <p:nvPr/>
        </p:nvSpPr>
        <p:spPr>
          <a:xfrm>
            <a:off x="139378" y="1483556"/>
            <a:ext cx="5752391" cy="506027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Parameter complies with IS 2645 &amp; IS 9103</a:t>
            </a: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55D0D7CB-A2E0-41BD-976D-4CD8E6106552}"/>
              </a:ext>
            </a:extLst>
          </p:cNvPr>
          <p:cNvSpPr/>
          <p:nvPr/>
        </p:nvSpPr>
        <p:spPr>
          <a:xfrm>
            <a:off x="139377" y="2063439"/>
            <a:ext cx="5752392" cy="546486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Dosage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ml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WeatherPro WP+200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50 KG Cement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02052C-E58C-4DF8-9693-1FA874C6BC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46" y="4084518"/>
            <a:ext cx="2327674" cy="2464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D337E4-B44C-4448-83F3-0C522AD6BCCC}"/>
              </a:ext>
            </a:extLst>
          </p:cNvPr>
          <p:cNvSpPr txBox="1"/>
          <p:nvPr/>
        </p:nvSpPr>
        <p:spPr>
          <a:xfrm>
            <a:off x="8002676" y="4735613"/>
            <a:ext cx="1316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WeatherPro WP+200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747394-2145-44F3-B056-2A1486935DCE}"/>
              </a:ext>
            </a:extLst>
          </p:cNvPr>
          <p:cNvSpPr txBox="1"/>
          <p:nvPr/>
        </p:nvSpPr>
        <p:spPr>
          <a:xfrm>
            <a:off x="6305550" y="4750858"/>
            <a:ext cx="153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Without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Weatherpro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WP+200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BBF32-0C0E-4DB4-853E-6E1C0503B861}"/>
              </a:ext>
            </a:extLst>
          </p:cNvPr>
          <p:cNvSpPr txBox="1"/>
          <p:nvPr/>
        </p:nvSpPr>
        <p:spPr>
          <a:xfrm>
            <a:off x="6305550" y="3252427"/>
            <a:ext cx="298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 concrete mix with Weather Pro WP+200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81D819-5E8C-4C7E-AAAB-BA6E77AF7EA1}"/>
              </a:ext>
            </a:extLst>
          </p:cNvPr>
          <p:cNvSpPr txBox="1"/>
          <p:nvPr/>
        </p:nvSpPr>
        <p:spPr>
          <a:xfrm>
            <a:off x="9563100" y="5930900"/>
            <a:ext cx="279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 plaster with WeatherPro WP+200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0E4876-7431-4D47-9068-6316EF1B2EDD}"/>
              </a:ext>
            </a:extLst>
          </p:cNvPr>
          <p:cNvCxnSpPr>
            <a:cxnSpLocks/>
          </p:cNvCxnSpPr>
          <p:nvPr/>
        </p:nvCxnSpPr>
        <p:spPr>
          <a:xfrm flipV="1">
            <a:off x="0" y="942975"/>
            <a:ext cx="12192000" cy="9525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8A6AC23D-B624-4636-9C58-043B65D409F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826" y="1439279"/>
            <a:ext cx="1474110" cy="22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55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032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369F3-5061-4C55-B07E-56E47AA47426}"/>
              </a:ext>
            </a:extLst>
          </p:cNvPr>
          <p:cNvSpPr txBox="1"/>
          <p:nvPr/>
        </p:nvSpPr>
        <p:spPr>
          <a:xfrm>
            <a:off x="154133" y="212021"/>
            <a:ext cx="862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UltraTech Weather Pro WP+ Usages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11892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87AF2-3FDC-4207-8913-3C900EEAE7BE}"/>
              </a:ext>
            </a:extLst>
          </p:cNvPr>
          <p:cNvSpPr txBox="1"/>
          <p:nvPr/>
        </p:nvSpPr>
        <p:spPr>
          <a:xfrm>
            <a:off x="195602" y="3487975"/>
            <a:ext cx="2851207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Without Weather Pro WP+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498295-FCC1-4277-8BD0-A9AA39301189}"/>
              </a:ext>
            </a:extLst>
          </p:cNvPr>
          <p:cNvSpPr txBox="1"/>
          <p:nvPr/>
        </p:nvSpPr>
        <p:spPr>
          <a:xfrm>
            <a:off x="3115050" y="3492412"/>
            <a:ext cx="2841520" cy="3735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Weather Pro WP+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43CE5-294C-4976-B1F3-72E24A5A5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37935" y="945328"/>
            <a:ext cx="2688779" cy="24766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B2FC9F-0D45-4A8A-BEE9-B90AA28978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24" t="496" r="7645"/>
          <a:stretch/>
        </p:blipFill>
        <p:spPr>
          <a:xfrm>
            <a:off x="242176" y="937133"/>
            <a:ext cx="2804633" cy="24889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46248-226A-492D-81F4-4DC2C5580263}"/>
              </a:ext>
            </a:extLst>
          </p:cNvPr>
          <p:cNvSpPr txBox="1"/>
          <p:nvPr/>
        </p:nvSpPr>
        <p:spPr>
          <a:xfrm>
            <a:off x="6139110" y="3497757"/>
            <a:ext cx="286234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Without Weather Pro WP+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3F9571-3D6D-4AD2-8599-5F9C9762D8E9}"/>
              </a:ext>
            </a:extLst>
          </p:cNvPr>
          <p:cNvSpPr txBox="1"/>
          <p:nvPr/>
        </p:nvSpPr>
        <p:spPr>
          <a:xfrm>
            <a:off x="9118236" y="3497757"/>
            <a:ext cx="2878162" cy="3735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Weather Pro WP+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Image result for pics of non workable mortar/concrete">
            <a:extLst>
              <a:ext uri="{FF2B5EF4-FFF2-40B4-BE49-F238E27FC236}">
                <a16:creationId xmlns:a16="http://schemas.microsoft.com/office/drawing/2014/main" id="{05938451-A8BE-459C-9E9C-0D75C33A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9345" y="952354"/>
            <a:ext cx="2820480" cy="24766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Image result for pics of non workable mortar/concrete">
            <a:extLst>
              <a:ext uri="{FF2B5EF4-FFF2-40B4-BE49-F238E27FC236}">
                <a16:creationId xmlns:a16="http://schemas.microsoft.com/office/drawing/2014/main" id="{6AA8540A-4545-49A6-8012-914972DF3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6279" y="964420"/>
            <a:ext cx="2804633" cy="24766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3247368-62A0-400B-AF03-4D8697300B7E}"/>
              </a:ext>
            </a:extLst>
          </p:cNvPr>
          <p:cNvSpPr txBox="1">
            <a:spLocks/>
          </p:cNvSpPr>
          <p:nvPr/>
        </p:nvSpPr>
        <p:spPr>
          <a:xfrm>
            <a:off x="1708614" y="1069100"/>
            <a:ext cx="2075257" cy="4173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503894"/>
                </a:solidFill>
                <a:latin typeface="+mn-lt"/>
                <a:ea typeface="+mj-ea"/>
                <a:cs typeface="Futura" panose="020B0602020204020303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Futura" panose="020B0602020204020303" pitchFamily="34" charset="-79"/>
              </a:rPr>
              <a:t>WORKABILITY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Futura" panose="020B0602020204020303" pitchFamily="34" charset="-79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434C655-D0ED-484B-9067-86F081E75FC1}"/>
              </a:ext>
            </a:extLst>
          </p:cNvPr>
          <p:cNvSpPr txBox="1">
            <a:spLocks/>
          </p:cNvSpPr>
          <p:nvPr/>
        </p:nvSpPr>
        <p:spPr>
          <a:xfrm>
            <a:off x="7794172" y="1063249"/>
            <a:ext cx="2334944" cy="4614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COHESIVENESS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6B3A0-13F2-43C9-81A4-4BBF4D87D71A}"/>
              </a:ext>
            </a:extLst>
          </p:cNvPr>
          <p:cNvSpPr txBox="1"/>
          <p:nvPr/>
        </p:nvSpPr>
        <p:spPr>
          <a:xfrm>
            <a:off x="209056" y="6203048"/>
            <a:ext cx="273888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Without Weather Pro WP+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417A08-776A-442E-9191-14B506997758}"/>
              </a:ext>
            </a:extLst>
          </p:cNvPr>
          <p:cNvSpPr txBox="1"/>
          <p:nvPr/>
        </p:nvSpPr>
        <p:spPr>
          <a:xfrm>
            <a:off x="3081309" y="6204737"/>
            <a:ext cx="289267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Honeycombing With Weather Pro WP+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1" descr="Image result for pics of honeycomb in concrete">
            <a:extLst>
              <a:ext uri="{FF2B5EF4-FFF2-40B4-BE49-F238E27FC236}">
                <a16:creationId xmlns:a16="http://schemas.microsoft.com/office/drawing/2014/main" id="{AC5DA5A0-2E37-43A0-BC88-FA270580D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165" y="3972875"/>
            <a:ext cx="2850405" cy="21717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mage result for pics of honeycomb in concrete">
            <a:extLst>
              <a:ext uri="{FF2B5EF4-FFF2-40B4-BE49-F238E27FC236}">
                <a16:creationId xmlns:a16="http://schemas.microsoft.com/office/drawing/2014/main" id="{DF90F9F3-92D7-42B0-A6CD-3FE440082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56" y="3977973"/>
            <a:ext cx="2709337" cy="21615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39D41A-2DE1-4947-8824-07F7B1DEE5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786" y="4034970"/>
            <a:ext cx="5416998" cy="25976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742B7B-BFDA-40D5-A960-BD4C5CC9E3F9}"/>
              </a:ext>
            </a:extLst>
          </p:cNvPr>
          <p:cNvSpPr txBox="1"/>
          <p:nvPr/>
        </p:nvSpPr>
        <p:spPr>
          <a:xfrm>
            <a:off x="6077388" y="5876743"/>
            <a:ext cx="2802211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W/C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Cement particles spaced away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Strength High Porosity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5C777C-AC2F-4A70-8BDE-9083AD4F89DA}"/>
              </a:ext>
            </a:extLst>
          </p:cNvPr>
          <p:cNvSpPr txBox="1"/>
          <p:nvPr/>
        </p:nvSpPr>
        <p:spPr>
          <a:xfrm>
            <a:off x="8931881" y="5907520"/>
            <a:ext cx="30866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W/C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Cement particles closely packed High Strength Low Porosity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95ED342-ED0B-4C57-AEAB-BB1619F7BC59}"/>
              </a:ext>
            </a:extLst>
          </p:cNvPr>
          <p:cNvSpPr txBox="1">
            <a:spLocks/>
          </p:cNvSpPr>
          <p:nvPr/>
        </p:nvSpPr>
        <p:spPr>
          <a:xfrm>
            <a:off x="1621530" y="4101761"/>
            <a:ext cx="2585444" cy="4370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HONEY COMBING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10223E7-5AB6-40F2-92E3-C4C81D880292}"/>
              </a:ext>
            </a:extLst>
          </p:cNvPr>
          <p:cNvSpPr txBox="1">
            <a:spLocks/>
          </p:cNvSpPr>
          <p:nvPr/>
        </p:nvSpPr>
        <p:spPr>
          <a:xfrm>
            <a:off x="7956768" y="4188519"/>
            <a:ext cx="1845663" cy="4370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W/C RATIO</a:t>
            </a:r>
          </a:p>
        </p:txBody>
      </p:sp>
    </p:spTree>
    <p:extLst>
      <p:ext uri="{BB962C8B-B14F-4D97-AF65-F5344CB8AC3E}">
        <p14:creationId xmlns:p14="http://schemas.microsoft.com/office/powerpoint/2010/main" val="517763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375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AC60E-3B3C-4476-8BB6-BE4404C4328A}"/>
              </a:ext>
            </a:extLst>
          </p:cNvPr>
          <p:cNvSpPr txBox="1"/>
          <p:nvPr/>
        </p:nvSpPr>
        <p:spPr>
          <a:xfrm>
            <a:off x="154133" y="212021"/>
            <a:ext cx="862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UltraTech Weather Pro WP+ Usages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11892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1D269D5-2FEB-41DE-910B-905B030DE2E7}"/>
              </a:ext>
            </a:extLst>
          </p:cNvPr>
          <p:cNvSpPr txBox="1">
            <a:spLocks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Futura Medium" panose="020B0602020204020303" pitchFamily="34" charset="-79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FA27E-6D53-4F31-B65C-5367C9AF8E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18F9CA-DA3C-421B-8F5C-31974AD5ADAB}"/>
              </a:ext>
            </a:extLst>
          </p:cNvPr>
          <p:cNvSpPr/>
          <p:nvPr/>
        </p:nvSpPr>
        <p:spPr>
          <a:xfrm>
            <a:off x="572033" y="1386729"/>
            <a:ext cx="11080035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capillary system in the concrete / mortar  is broken, that will hinder  rising of the water through these capillaries which will control dampness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Thus need to use an additive which not only break the capillaries but also improve the workability of concrete / mortar by reducing the demand of water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0">
            <a:extLst>
              <a:ext uri="{FF2B5EF4-FFF2-40B4-BE49-F238E27FC236}">
                <a16:creationId xmlns:a16="http://schemas.microsoft.com/office/drawing/2014/main" id="{63E5962E-10A4-4857-99A8-70D1DA735662}"/>
              </a:ext>
            </a:extLst>
          </p:cNvPr>
          <p:cNvGrpSpPr>
            <a:grpSpLocks/>
          </p:cNvGrpSpPr>
          <p:nvPr/>
        </p:nvGrpSpPr>
        <p:grpSpPr bwMode="auto">
          <a:xfrm>
            <a:off x="6263023" y="3765550"/>
            <a:ext cx="4419600" cy="2590800"/>
            <a:chOff x="383" y="2251"/>
            <a:chExt cx="3356" cy="1632"/>
          </a:xfrm>
        </p:grpSpPr>
        <p:grpSp>
          <p:nvGrpSpPr>
            <p:cNvPr id="11" name="Group 91">
              <a:extLst>
                <a:ext uri="{FF2B5EF4-FFF2-40B4-BE49-F238E27FC236}">
                  <a16:creationId xmlns:a16="http://schemas.microsoft.com/office/drawing/2014/main" id="{7011F193-F188-4D52-9608-0B67FC33A4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" y="2251"/>
              <a:ext cx="3356" cy="1632"/>
              <a:chOff x="638" y="1298"/>
              <a:chExt cx="4445" cy="1905"/>
            </a:xfrm>
          </p:grpSpPr>
          <p:grpSp>
            <p:nvGrpSpPr>
              <p:cNvPr id="21" name="Group 92">
                <a:extLst>
                  <a:ext uri="{FF2B5EF4-FFF2-40B4-BE49-F238E27FC236}">
                    <a16:creationId xmlns:a16="http://schemas.microsoft.com/office/drawing/2014/main" id="{B2B74E0E-D493-488D-96CE-ADBE7C58B6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8" y="1298"/>
                <a:ext cx="4445" cy="1905"/>
                <a:chOff x="1762" y="1750"/>
                <a:chExt cx="2452" cy="1189"/>
              </a:xfrm>
            </p:grpSpPr>
            <p:sp>
              <p:nvSpPr>
                <p:cNvPr id="92" name="Freeform 93">
                  <a:extLst>
                    <a:ext uri="{FF2B5EF4-FFF2-40B4-BE49-F238E27FC236}">
                      <a16:creationId xmlns:a16="http://schemas.microsoft.com/office/drawing/2014/main" id="{6DF6970B-2F00-45C0-8B4A-DFB83AA55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2" y="1752"/>
                  <a:ext cx="2452" cy="1187"/>
                </a:xfrm>
                <a:custGeom>
                  <a:avLst/>
                  <a:gdLst>
                    <a:gd name="T0" fmla="*/ 3 w 2452"/>
                    <a:gd name="T1" fmla="*/ 0 h 1187"/>
                    <a:gd name="T2" fmla="*/ 0 w 2452"/>
                    <a:gd name="T3" fmla="*/ 1187 h 1187"/>
                    <a:gd name="T4" fmla="*/ 2452 w 2452"/>
                    <a:gd name="T5" fmla="*/ 1187 h 1187"/>
                    <a:gd name="T6" fmla="*/ 2452 w 2452"/>
                    <a:gd name="T7" fmla="*/ 1 h 118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52"/>
                    <a:gd name="T13" fmla="*/ 0 h 1187"/>
                    <a:gd name="T14" fmla="*/ 2452 w 2452"/>
                    <a:gd name="T15" fmla="*/ 1187 h 118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52" h="1187">
                      <a:moveTo>
                        <a:pt x="3" y="0"/>
                      </a:moveTo>
                      <a:lnTo>
                        <a:pt x="0" y="1187"/>
                      </a:lnTo>
                      <a:lnTo>
                        <a:pt x="2452" y="1187"/>
                      </a:lnTo>
                      <a:lnTo>
                        <a:pt x="2452" y="1"/>
                      </a:lnTo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4" descr="20%">
                  <a:extLst>
                    <a:ext uri="{FF2B5EF4-FFF2-40B4-BE49-F238E27FC236}">
                      <a16:creationId xmlns:a16="http://schemas.microsoft.com/office/drawing/2014/main" id="{9AA53694-2004-4EC1-AD5A-1FD9AC0B36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1750"/>
                  <a:ext cx="330" cy="731"/>
                </a:xfrm>
                <a:custGeom>
                  <a:avLst/>
                  <a:gdLst>
                    <a:gd name="T0" fmla="*/ 0 w 330"/>
                    <a:gd name="T1" fmla="*/ 2 h 731"/>
                    <a:gd name="T2" fmla="*/ 64 w 330"/>
                    <a:gd name="T3" fmla="*/ 192 h 731"/>
                    <a:gd name="T4" fmla="*/ 131 w 330"/>
                    <a:gd name="T5" fmla="*/ 288 h 731"/>
                    <a:gd name="T6" fmla="*/ 160 w 330"/>
                    <a:gd name="T7" fmla="*/ 443 h 731"/>
                    <a:gd name="T8" fmla="*/ 160 w 330"/>
                    <a:gd name="T9" fmla="*/ 628 h 731"/>
                    <a:gd name="T10" fmla="*/ 279 w 330"/>
                    <a:gd name="T11" fmla="*/ 731 h 731"/>
                    <a:gd name="T12" fmla="*/ 330 w 330"/>
                    <a:gd name="T13" fmla="*/ 709 h 731"/>
                    <a:gd name="T14" fmla="*/ 205 w 330"/>
                    <a:gd name="T15" fmla="*/ 606 h 731"/>
                    <a:gd name="T16" fmla="*/ 212 w 330"/>
                    <a:gd name="T17" fmla="*/ 465 h 731"/>
                    <a:gd name="T18" fmla="*/ 183 w 330"/>
                    <a:gd name="T19" fmla="*/ 273 h 731"/>
                    <a:gd name="T20" fmla="*/ 101 w 330"/>
                    <a:gd name="T21" fmla="*/ 155 h 731"/>
                    <a:gd name="T22" fmla="*/ 64 w 330"/>
                    <a:gd name="T23" fmla="*/ 0 h 73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30"/>
                    <a:gd name="T37" fmla="*/ 0 h 731"/>
                    <a:gd name="T38" fmla="*/ 330 w 330"/>
                    <a:gd name="T39" fmla="*/ 731 h 73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30" h="731">
                      <a:moveTo>
                        <a:pt x="0" y="2"/>
                      </a:moveTo>
                      <a:lnTo>
                        <a:pt x="64" y="192"/>
                      </a:lnTo>
                      <a:lnTo>
                        <a:pt x="131" y="288"/>
                      </a:lnTo>
                      <a:lnTo>
                        <a:pt x="160" y="443"/>
                      </a:lnTo>
                      <a:lnTo>
                        <a:pt x="160" y="628"/>
                      </a:lnTo>
                      <a:lnTo>
                        <a:pt x="279" y="731"/>
                      </a:lnTo>
                      <a:lnTo>
                        <a:pt x="330" y="709"/>
                      </a:lnTo>
                      <a:lnTo>
                        <a:pt x="205" y="606"/>
                      </a:lnTo>
                      <a:lnTo>
                        <a:pt x="212" y="465"/>
                      </a:lnTo>
                      <a:lnTo>
                        <a:pt x="183" y="273"/>
                      </a:lnTo>
                      <a:lnTo>
                        <a:pt x="101" y="155"/>
                      </a:lnTo>
                      <a:lnTo>
                        <a:pt x="64" y="0"/>
                      </a:lnTo>
                    </a:path>
                  </a:pathLst>
                </a:custGeom>
                <a:pattFill prst="pct20">
                  <a:fgClr>
                    <a:schemeClr val="tx1"/>
                  </a:fgClr>
                  <a:bgClr>
                    <a:schemeClr val="accent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95" descr="20%">
                  <a:extLst>
                    <a:ext uri="{FF2B5EF4-FFF2-40B4-BE49-F238E27FC236}">
                      <a16:creationId xmlns:a16="http://schemas.microsoft.com/office/drawing/2014/main" id="{FFBFEF62-41DF-4E84-A8A7-4612D746D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7" y="1753"/>
                  <a:ext cx="356" cy="869"/>
                </a:xfrm>
                <a:custGeom>
                  <a:avLst/>
                  <a:gdLst>
                    <a:gd name="T0" fmla="*/ 311 w 356"/>
                    <a:gd name="T1" fmla="*/ 12 h 869"/>
                    <a:gd name="T2" fmla="*/ 251 w 356"/>
                    <a:gd name="T3" fmla="*/ 160 h 869"/>
                    <a:gd name="T4" fmla="*/ 192 w 356"/>
                    <a:gd name="T5" fmla="*/ 248 h 869"/>
                    <a:gd name="T6" fmla="*/ 111 w 356"/>
                    <a:gd name="T7" fmla="*/ 396 h 869"/>
                    <a:gd name="T8" fmla="*/ 104 w 356"/>
                    <a:gd name="T9" fmla="*/ 521 h 869"/>
                    <a:gd name="T10" fmla="*/ 59 w 356"/>
                    <a:gd name="T11" fmla="*/ 617 h 869"/>
                    <a:gd name="T12" fmla="*/ 8 w 356"/>
                    <a:gd name="T13" fmla="*/ 713 h 869"/>
                    <a:gd name="T14" fmla="*/ 0 w 356"/>
                    <a:gd name="T15" fmla="*/ 869 h 869"/>
                    <a:gd name="T16" fmla="*/ 45 w 356"/>
                    <a:gd name="T17" fmla="*/ 832 h 869"/>
                    <a:gd name="T18" fmla="*/ 59 w 356"/>
                    <a:gd name="T19" fmla="*/ 721 h 869"/>
                    <a:gd name="T20" fmla="*/ 96 w 356"/>
                    <a:gd name="T21" fmla="*/ 640 h 869"/>
                    <a:gd name="T22" fmla="*/ 148 w 356"/>
                    <a:gd name="T23" fmla="*/ 514 h 869"/>
                    <a:gd name="T24" fmla="*/ 155 w 356"/>
                    <a:gd name="T25" fmla="*/ 374 h 869"/>
                    <a:gd name="T26" fmla="*/ 229 w 356"/>
                    <a:gd name="T27" fmla="*/ 270 h 869"/>
                    <a:gd name="T28" fmla="*/ 296 w 356"/>
                    <a:gd name="T29" fmla="*/ 167 h 869"/>
                    <a:gd name="T30" fmla="*/ 356 w 356"/>
                    <a:gd name="T31" fmla="*/ 0 h 86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56"/>
                    <a:gd name="T49" fmla="*/ 0 h 869"/>
                    <a:gd name="T50" fmla="*/ 356 w 356"/>
                    <a:gd name="T51" fmla="*/ 869 h 86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56" h="869">
                      <a:moveTo>
                        <a:pt x="311" y="12"/>
                      </a:moveTo>
                      <a:lnTo>
                        <a:pt x="251" y="160"/>
                      </a:lnTo>
                      <a:lnTo>
                        <a:pt x="192" y="248"/>
                      </a:lnTo>
                      <a:lnTo>
                        <a:pt x="111" y="396"/>
                      </a:lnTo>
                      <a:lnTo>
                        <a:pt x="104" y="521"/>
                      </a:lnTo>
                      <a:lnTo>
                        <a:pt x="59" y="617"/>
                      </a:lnTo>
                      <a:lnTo>
                        <a:pt x="8" y="713"/>
                      </a:lnTo>
                      <a:lnTo>
                        <a:pt x="0" y="869"/>
                      </a:lnTo>
                      <a:lnTo>
                        <a:pt x="45" y="832"/>
                      </a:lnTo>
                      <a:lnTo>
                        <a:pt x="59" y="721"/>
                      </a:lnTo>
                      <a:lnTo>
                        <a:pt x="96" y="640"/>
                      </a:lnTo>
                      <a:lnTo>
                        <a:pt x="148" y="514"/>
                      </a:lnTo>
                      <a:lnTo>
                        <a:pt x="155" y="374"/>
                      </a:lnTo>
                      <a:lnTo>
                        <a:pt x="229" y="270"/>
                      </a:lnTo>
                      <a:lnTo>
                        <a:pt x="296" y="167"/>
                      </a:lnTo>
                      <a:lnTo>
                        <a:pt x="356" y="0"/>
                      </a:lnTo>
                    </a:path>
                  </a:pathLst>
                </a:custGeom>
                <a:pattFill prst="pct20">
                  <a:fgClr>
                    <a:schemeClr val="tx2"/>
                  </a:fgClr>
                  <a:bgClr>
                    <a:schemeClr val="accent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6" descr="20%">
                  <a:extLst>
                    <a:ext uri="{FF2B5EF4-FFF2-40B4-BE49-F238E27FC236}">
                      <a16:creationId xmlns:a16="http://schemas.microsoft.com/office/drawing/2014/main" id="{8B297A8D-0FC3-448F-AF9F-A096A1071B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752"/>
                  <a:ext cx="330" cy="731"/>
                </a:xfrm>
                <a:custGeom>
                  <a:avLst/>
                  <a:gdLst>
                    <a:gd name="T0" fmla="*/ 0 w 330"/>
                    <a:gd name="T1" fmla="*/ 2 h 731"/>
                    <a:gd name="T2" fmla="*/ 64 w 330"/>
                    <a:gd name="T3" fmla="*/ 192 h 731"/>
                    <a:gd name="T4" fmla="*/ 131 w 330"/>
                    <a:gd name="T5" fmla="*/ 288 h 731"/>
                    <a:gd name="T6" fmla="*/ 160 w 330"/>
                    <a:gd name="T7" fmla="*/ 443 h 731"/>
                    <a:gd name="T8" fmla="*/ 160 w 330"/>
                    <a:gd name="T9" fmla="*/ 628 h 731"/>
                    <a:gd name="T10" fmla="*/ 279 w 330"/>
                    <a:gd name="T11" fmla="*/ 731 h 731"/>
                    <a:gd name="T12" fmla="*/ 330 w 330"/>
                    <a:gd name="T13" fmla="*/ 709 h 731"/>
                    <a:gd name="T14" fmla="*/ 205 w 330"/>
                    <a:gd name="T15" fmla="*/ 606 h 731"/>
                    <a:gd name="T16" fmla="*/ 212 w 330"/>
                    <a:gd name="T17" fmla="*/ 465 h 731"/>
                    <a:gd name="T18" fmla="*/ 209 w 330"/>
                    <a:gd name="T19" fmla="*/ 374 h 731"/>
                    <a:gd name="T20" fmla="*/ 183 w 330"/>
                    <a:gd name="T21" fmla="*/ 273 h 731"/>
                    <a:gd name="T22" fmla="*/ 101 w 330"/>
                    <a:gd name="T23" fmla="*/ 155 h 731"/>
                    <a:gd name="T24" fmla="*/ 64 w 330"/>
                    <a:gd name="T25" fmla="*/ 0 h 731"/>
                    <a:gd name="T26" fmla="*/ 0 w 330"/>
                    <a:gd name="T27" fmla="*/ 2 h 73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30"/>
                    <a:gd name="T43" fmla="*/ 0 h 731"/>
                    <a:gd name="T44" fmla="*/ 330 w 330"/>
                    <a:gd name="T45" fmla="*/ 731 h 73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30" h="731">
                      <a:moveTo>
                        <a:pt x="0" y="2"/>
                      </a:moveTo>
                      <a:lnTo>
                        <a:pt x="64" y="192"/>
                      </a:lnTo>
                      <a:lnTo>
                        <a:pt x="131" y="288"/>
                      </a:lnTo>
                      <a:lnTo>
                        <a:pt x="160" y="443"/>
                      </a:lnTo>
                      <a:lnTo>
                        <a:pt x="160" y="628"/>
                      </a:lnTo>
                      <a:lnTo>
                        <a:pt x="279" y="731"/>
                      </a:lnTo>
                      <a:lnTo>
                        <a:pt x="330" y="709"/>
                      </a:lnTo>
                      <a:lnTo>
                        <a:pt x="205" y="606"/>
                      </a:lnTo>
                      <a:lnTo>
                        <a:pt x="212" y="465"/>
                      </a:lnTo>
                      <a:lnTo>
                        <a:pt x="209" y="374"/>
                      </a:lnTo>
                      <a:lnTo>
                        <a:pt x="183" y="273"/>
                      </a:lnTo>
                      <a:lnTo>
                        <a:pt x="101" y="155"/>
                      </a:lnTo>
                      <a:lnTo>
                        <a:pt x="64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pattFill prst="pct20">
                  <a:fgClr>
                    <a:schemeClr val="tx2"/>
                  </a:fgClr>
                  <a:bgClr>
                    <a:schemeClr val="accent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97" descr="20%">
                  <a:extLst>
                    <a:ext uri="{FF2B5EF4-FFF2-40B4-BE49-F238E27FC236}">
                      <a16:creationId xmlns:a16="http://schemas.microsoft.com/office/drawing/2014/main" id="{831D91AB-1C16-4A8C-AB04-431AEC411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1" y="1752"/>
                  <a:ext cx="330" cy="731"/>
                </a:xfrm>
                <a:custGeom>
                  <a:avLst/>
                  <a:gdLst>
                    <a:gd name="T0" fmla="*/ 0 w 330"/>
                    <a:gd name="T1" fmla="*/ 2 h 731"/>
                    <a:gd name="T2" fmla="*/ 64 w 330"/>
                    <a:gd name="T3" fmla="*/ 192 h 731"/>
                    <a:gd name="T4" fmla="*/ 131 w 330"/>
                    <a:gd name="T5" fmla="*/ 288 h 731"/>
                    <a:gd name="T6" fmla="*/ 157 w 330"/>
                    <a:gd name="T7" fmla="*/ 359 h 731"/>
                    <a:gd name="T8" fmla="*/ 160 w 330"/>
                    <a:gd name="T9" fmla="*/ 443 h 731"/>
                    <a:gd name="T10" fmla="*/ 160 w 330"/>
                    <a:gd name="T11" fmla="*/ 628 h 731"/>
                    <a:gd name="T12" fmla="*/ 279 w 330"/>
                    <a:gd name="T13" fmla="*/ 731 h 731"/>
                    <a:gd name="T14" fmla="*/ 330 w 330"/>
                    <a:gd name="T15" fmla="*/ 709 h 731"/>
                    <a:gd name="T16" fmla="*/ 205 w 330"/>
                    <a:gd name="T17" fmla="*/ 606 h 731"/>
                    <a:gd name="T18" fmla="*/ 212 w 330"/>
                    <a:gd name="T19" fmla="*/ 465 h 731"/>
                    <a:gd name="T20" fmla="*/ 183 w 330"/>
                    <a:gd name="T21" fmla="*/ 273 h 731"/>
                    <a:gd name="T22" fmla="*/ 101 w 330"/>
                    <a:gd name="T23" fmla="*/ 155 h 731"/>
                    <a:gd name="T24" fmla="*/ 64 w 330"/>
                    <a:gd name="T25" fmla="*/ 0 h 73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30"/>
                    <a:gd name="T40" fmla="*/ 0 h 731"/>
                    <a:gd name="T41" fmla="*/ 330 w 330"/>
                    <a:gd name="T42" fmla="*/ 731 h 73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30" h="731">
                      <a:moveTo>
                        <a:pt x="0" y="2"/>
                      </a:moveTo>
                      <a:lnTo>
                        <a:pt x="64" y="192"/>
                      </a:lnTo>
                      <a:lnTo>
                        <a:pt x="131" y="288"/>
                      </a:lnTo>
                      <a:lnTo>
                        <a:pt x="157" y="359"/>
                      </a:lnTo>
                      <a:lnTo>
                        <a:pt x="160" y="443"/>
                      </a:lnTo>
                      <a:lnTo>
                        <a:pt x="160" y="628"/>
                      </a:lnTo>
                      <a:lnTo>
                        <a:pt x="279" y="731"/>
                      </a:lnTo>
                      <a:lnTo>
                        <a:pt x="330" y="709"/>
                      </a:lnTo>
                      <a:lnTo>
                        <a:pt x="205" y="606"/>
                      </a:lnTo>
                      <a:lnTo>
                        <a:pt x="212" y="465"/>
                      </a:lnTo>
                      <a:lnTo>
                        <a:pt x="183" y="273"/>
                      </a:lnTo>
                      <a:lnTo>
                        <a:pt x="101" y="155"/>
                      </a:lnTo>
                      <a:lnTo>
                        <a:pt x="64" y="0"/>
                      </a:lnTo>
                    </a:path>
                  </a:pathLst>
                </a:custGeom>
                <a:pattFill prst="pct20">
                  <a:fgClr>
                    <a:schemeClr val="tx2"/>
                  </a:fgClr>
                  <a:bgClr>
                    <a:schemeClr val="accent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8" descr="20%">
                  <a:extLst>
                    <a:ext uri="{FF2B5EF4-FFF2-40B4-BE49-F238E27FC236}">
                      <a16:creationId xmlns:a16="http://schemas.microsoft.com/office/drawing/2014/main" id="{A68A0641-A1F3-489F-B99F-E4AC951BBE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6" y="1752"/>
                  <a:ext cx="356" cy="869"/>
                </a:xfrm>
                <a:custGeom>
                  <a:avLst/>
                  <a:gdLst>
                    <a:gd name="T0" fmla="*/ 311 w 356"/>
                    <a:gd name="T1" fmla="*/ 12 h 869"/>
                    <a:gd name="T2" fmla="*/ 251 w 356"/>
                    <a:gd name="T3" fmla="*/ 160 h 869"/>
                    <a:gd name="T4" fmla="*/ 192 w 356"/>
                    <a:gd name="T5" fmla="*/ 248 h 869"/>
                    <a:gd name="T6" fmla="*/ 145 w 356"/>
                    <a:gd name="T7" fmla="*/ 326 h 869"/>
                    <a:gd name="T8" fmla="*/ 111 w 356"/>
                    <a:gd name="T9" fmla="*/ 396 h 869"/>
                    <a:gd name="T10" fmla="*/ 104 w 356"/>
                    <a:gd name="T11" fmla="*/ 521 h 869"/>
                    <a:gd name="T12" fmla="*/ 59 w 356"/>
                    <a:gd name="T13" fmla="*/ 617 h 869"/>
                    <a:gd name="T14" fmla="*/ 8 w 356"/>
                    <a:gd name="T15" fmla="*/ 713 h 869"/>
                    <a:gd name="T16" fmla="*/ 0 w 356"/>
                    <a:gd name="T17" fmla="*/ 869 h 869"/>
                    <a:gd name="T18" fmla="*/ 45 w 356"/>
                    <a:gd name="T19" fmla="*/ 832 h 869"/>
                    <a:gd name="T20" fmla="*/ 59 w 356"/>
                    <a:gd name="T21" fmla="*/ 721 h 869"/>
                    <a:gd name="T22" fmla="*/ 96 w 356"/>
                    <a:gd name="T23" fmla="*/ 640 h 869"/>
                    <a:gd name="T24" fmla="*/ 148 w 356"/>
                    <a:gd name="T25" fmla="*/ 514 h 869"/>
                    <a:gd name="T26" fmla="*/ 155 w 356"/>
                    <a:gd name="T27" fmla="*/ 374 h 869"/>
                    <a:gd name="T28" fmla="*/ 229 w 356"/>
                    <a:gd name="T29" fmla="*/ 270 h 869"/>
                    <a:gd name="T30" fmla="*/ 296 w 356"/>
                    <a:gd name="T31" fmla="*/ 167 h 869"/>
                    <a:gd name="T32" fmla="*/ 356 w 356"/>
                    <a:gd name="T33" fmla="*/ 0 h 8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56"/>
                    <a:gd name="T52" fmla="*/ 0 h 869"/>
                    <a:gd name="T53" fmla="*/ 356 w 356"/>
                    <a:gd name="T54" fmla="*/ 869 h 8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56" h="869">
                      <a:moveTo>
                        <a:pt x="311" y="12"/>
                      </a:moveTo>
                      <a:lnTo>
                        <a:pt x="251" y="160"/>
                      </a:lnTo>
                      <a:lnTo>
                        <a:pt x="192" y="248"/>
                      </a:lnTo>
                      <a:lnTo>
                        <a:pt x="145" y="326"/>
                      </a:lnTo>
                      <a:lnTo>
                        <a:pt x="111" y="396"/>
                      </a:lnTo>
                      <a:lnTo>
                        <a:pt x="104" y="521"/>
                      </a:lnTo>
                      <a:lnTo>
                        <a:pt x="59" y="617"/>
                      </a:lnTo>
                      <a:lnTo>
                        <a:pt x="8" y="713"/>
                      </a:lnTo>
                      <a:lnTo>
                        <a:pt x="0" y="869"/>
                      </a:lnTo>
                      <a:lnTo>
                        <a:pt x="45" y="832"/>
                      </a:lnTo>
                      <a:lnTo>
                        <a:pt x="59" y="721"/>
                      </a:lnTo>
                      <a:lnTo>
                        <a:pt x="96" y="640"/>
                      </a:lnTo>
                      <a:lnTo>
                        <a:pt x="148" y="514"/>
                      </a:lnTo>
                      <a:lnTo>
                        <a:pt x="155" y="374"/>
                      </a:lnTo>
                      <a:lnTo>
                        <a:pt x="229" y="270"/>
                      </a:lnTo>
                      <a:lnTo>
                        <a:pt x="296" y="167"/>
                      </a:lnTo>
                      <a:lnTo>
                        <a:pt x="356" y="0"/>
                      </a:lnTo>
                    </a:path>
                  </a:pathLst>
                </a:custGeom>
                <a:pattFill prst="pct20">
                  <a:fgClr>
                    <a:schemeClr val="tx2"/>
                  </a:fgClr>
                  <a:bgClr>
                    <a:schemeClr val="accent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 99">
                <a:extLst>
                  <a:ext uri="{FF2B5EF4-FFF2-40B4-BE49-F238E27FC236}">
                    <a16:creationId xmlns:a16="http://schemas.microsoft.com/office/drawing/2014/main" id="{2156CAB5-000D-4D15-96CD-995C184C1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1" y="2533"/>
                <a:ext cx="93" cy="133"/>
              </a:xfrm>
              <a:custGeom>
                <a:avLst/>
                <a:gdLst>
                  <a:gd name="T0" fmla="*/ 2147483646 w 51"/>
                  <a:gd name="T1" fmla="*/ 1018221131 h 83"/>
                  <a:gd name="T2" fmla="*/ 2147483646 w 51"/>
                  <a:gd name="T3" fmla="*/ 148207194 h 83"/>
                  <a:gd name="T4" fmla="*/ 2147483646 w 51"/>
                  <a:gd name="T5" fmla="*/ 320996426 h 83"/>
                  <a:gd name="T6" fmla="*/ 2147483646 w 51"/>
                  <a:gd name="T7" fmla="*/ 1878852715 h 83"/>
                  <a:gd name="T8" fmla="*/ 2147483646 w 51"/>
                  <a:gd name="T9" fmla="*/ 1018221131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83"/>
                  <a:gd name="T17" fmla="*/ 51 w 51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83">
                    <a:moveTo>
                      <a:pt x="18" y="43"/>
                    </a:moveTo>
                    <a:cubicBezTo>
                      <a:pt x="20" y="31"/>
                      <a:pt x="16" y="15"/>
                      <a:pt x="25" y="6"/>
                    </a:cubicBezTo>
                    <a:cubicBezTo>
                      <a:pt x="31" y="0"/>
                      <a:pt x="45" y="6"/>
                      <a:pt x="47" y="14"/>
                    </a:cubicBezTo>
                    <a:cubicBezTo>
                      <a:pt x="51" y="36"/>
                      <a:pt x="42" y="58"/>
                      <a:pt x="40" y="80"/>
                    </a:cubicBezTo>
                    <a:cubicBezTo>
                      <a:pt x="0" y="71"/>
                      <a:pt x="7" y="83"/>
                      <a:pt x="18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00">
                <a:extLst>
                  <a:ext uri="{FF2B5EF4-FFF2-40B4-BE49-F238E27FC236}">
                    <a16:creationId xmlns:a16="http://schemas.microsoft.com/office/drawing/2014/main" id="{E29EF071-40C4-44DC-9245-B840CB204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8" y="1442"/>
                <a:ext cx="92" cy="133"/>
              </a:xfrm>
              <a:custGeom>
                <a:avLst/>
                <a:gdLst>
                  <a:gd name="T0" fmla="*/ 2147483646 w 51"/>
                  <a:gd name="T1" fmla="*/ 1018221131 h 83"/>
                  <a:gd name="T2" fmla="*/ 2147483646 w 51"/>
                  <a:gd name="T3" fmla="*/ 148207194 h 83"/>
                  <a:gd name="T4" fmla="*/ 2147483646 w 51"/>
                  <a:gd name="T5" fmla="*/ 320996426 h 83"/>
                  <a:gd name="T6" fmla="*/ 2147483646 w 51"/>
                  <a:gd name="T7" fmla="*/ 1878852715 h 83"/>
                  <a:gd name="T8" fmla="*/ 2147483646 w 51"/>
                  <a:gd name="T9" fmla="*/ 1018221131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83"/>
                  <a:gd name="T17" fmla="*/ 51 w 51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83">
                    <a:moveTo>
                      <a:pt x="18" y="43"/>
                    </a:moveTo>
                    <a:cubicBezTo>
                      <a:pt x="20" y="31"/>
                      <a:pt x="16" y="15"/>
                      <a:pt x="25" y="6"/>
                    </a:cubicBezTo>
                    <a:cubicBezTo>
                      <a:pt x="31" y="0"/>
                      <a:pt x="45" y="6"/>
                      <a:pt x="47" y="14"/>
                    </a:cubicBezTo>
                    <a:cubicBezTo>
                      <a:pt x="51" y="36"/>
                      <a:pt x="42" y="58"/>
                      <a:pt x="40" y="80"/>
                    </a:cubicBezTo>
                    <a:cubicBezTo>
                      <a:pt x="0" y="71"/>
                      <a:pt x="7" y="83"/>
                      <a:pt x="18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01">
                <a:extLst>
                  <a:ext uri="{FF2B5EF4-FFF2-40B4-BE49-F238E27FC236}">
                    <a16:creationId xmlns:a16="http://schemas.microsoft.com/office/drawing/2014/main" id="{C63E773F-6CFD-4BE2-A35E-A5B797412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4" y="1952"/>
                <a:ext cx="201" cy="235"/>
              </a:xfrm>
              <a:custGeom>
                <a:avLst/>
                <a:gdLst>
                  <a:gd name="T0" fmla="*/ 2147483646 w 111"/>
                  <a:gd name="T1" fmla="*/ 0 h 147"/>
                  <a:gd name="T2" fmla="*/ 0 w 111"/>
                  <a:gd name="T3" fmla="*/ 1272604280 h 147"/>
                  <a:gd name="T4" fmla="*/ 2147483646 w 111"/>
                  <a:gd name="T5" fmla="*/ 2075754597 h 147"/>
                  <a:gd name="T6" fmla="*/ 2147483646 w 111"/>
                  <a:gd name="T7" fmla="*/ 2147483646 h 147"/>
                  <a:gd name="T8" fmla="*/ 2147483646 w 111"/>
                  <a:gd name="T9" fmla="*/ 625667050 h 147"/>
                  <a:gd name="T10" fmla="*/ 2147483646 w 111"/>
                  <a:gd name="T11" fmla="*/ 0 h 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1"/>
                  <a:gd name="T19" fmla="*/ 0 h 147"/>
                  <a:gd name="T20" fmla="*/ 111 w 111"/>
                  <a:gd name="T21" fmla="*/ 147 h 1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1" h="147">
                    <a:moveTo>
                      <a:pt x="45" y="0"/>
                    </a:moveTo>
                    <a:cubicBezTo>
                      <a:pt x="18" y="17"/>
                      <a:pt x="11" y="29"/>
                      <a:pt x="0" y="59"/>
                    </a:cubicBezTo>
                    <a:cubicBezTo>
                      <a:pt x="21" y="90"/>
                      <a:pt x="36" y="88"/>
                      <a:pt x="74" y="96"/>
                    </a:cubicBezTo>
                    <a:cubicBezTo>
                      <a:pt x="83" y="125"/>
                      <a:pt x="97" y="147"/>
                      <a:pt x="111" y="103"/>
                    </a:cubicBezTo>
                    <a:cubicBezTo>
                      <a:pt x="100" y="24"/>
                      <a:pt x="111" y="65"/>
                      <a:pt x="59" y="29"/>
                    </a:cubicBezTo>
                    <a:cubicBezTo>
                      <a:pt x="44" y="5"/>
                      <a:pt x="45" y="16"/>
                      <a:pt x="4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02">
                <a:extLst>
                  <a:ext uri="{FF2B5EF4-FFF2-40B4-BE49-F238E27FC236}">
                    <a16:creationId xmlns:a16="http://schemas.microsoft.com/office/drawing/2014/main" id="{167A145C-D0A1-4CBF-9DCB-A5229429B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" y="1516"/>
                <a:ext cx="201" cy="235"/>
              </a:xfrm>
              <a:custGeom>
                <a:avLst/>
                <a:gdLst>
                  <a:gd name="T0" fmla="*/ 2147483646 w 111"/>
                  <a:gd name="T1" fmla="*/ 0 h 147"/>
                  <a:gd name="T2" fmla="*/ 0 w 111"/>
                  <a:gd name="T3" fmla="*/ 1272604280 h 147"/>
                  <a:gd name="T4" fmla="*/ 2147483646 w 111"/>
                  <a:gd name="T5" fmla="*/ 2075754597 h 147"/>
                  <a:gd name="T6" fmla="*/ 2147483646 w 111"/>
                  <a:gd name="T7" fmla="*/ 2147483646 h 147"/>
                  <a:gd name="T8" fmla="*/ 2147483646 w 111"/>
                  <a:gd name="T9" fmla="*/ 625667050 h 147"/>
                  <a:gd name="T10" fmla="*/ 2147483646 w 111"/>
                  <a:gd name="T11" fmla="*/ 0 h 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1"/>
                  <a:gd name="T19" fmla="*/ 0 h 147"/>
                  <a:gd name="T20" fmla="*/ 111 w 111"/>
                  <a:gd name="T21" fmla="*/ 147 h 1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1" h="147">
                    <a:moveTo>
                      <a:pt x="45" y="0"/>
                    </a:moveTo>
                    <a:cubicBezTo>
                      <a:pt x="18" y="17"/>
                      <a:pt x="11" y="29"/>
                      <a:pt x="0" y="59"/>
                    </a:cubicBezTo>
                    <a:cubicBezTo>
                      <a:pt x="21" y="90"/>
                      <a:pt x="36" y="88"/>
                      <a:pt x="74" y="96"/>
                    </a:cubicBezTo>
                    <a:cubicBezTo>
                      <a:pt x="83" y="125"/>
                      <a:pt x="97" y="147"/>
                      <a:pt x="111" y="103"/>
                    </a:cubicBezTo>
                    <a:cubicBezTo>
                      <a:pt x="100" y="24"/>
                      <a:pt x="111" y="65"/>
                      <a:pt x="59" y="29"/>
                    </a:cubicBezTo>
                    <a:cubicBezTo>
                      <a:pt x="44" y="5"/>
                      <a:pt x="45" y="16"/>
                      <a:pt x="4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03">
                <a:extLst>
                  <a:ext uri="{FF2B5EF4-FFF2-40B4-BE49-F238E27FC236}">
                    <a16:creationId xmlns:a16="http://schemas.microsoft.com/office/drawing/2014/main" id="{F739E4AD-5D9E-4043-8161-E6C753B87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8" y="2897"/>
                <a:ext cx="201" cy="236"/>
              </a:xfrm>
              <a:custGeom>
                <a:avLst/>
                <a:gdLst>
                  <a:gd name="T0" fmla="*/ 2147483646 w 111"/>
                  <a:gd name="T1" fmla="*/ 0 h 147"/>
                  <a:gd name="T2" fmla="*/ 0 w 111"/>
                  <a:gd name="T3" fmla="*/ 1497772963 h 147"/>
                  <a:gd name="T4" fmla="*/ 2147483646 w 111"/>
                  <a:gd name="T5" fmla="*/ 2147483646 h 147"/>
                  <a:gd name="T6" fmla="*/ 2147483646 w 111"/>
                  <a:gd name="T7" fmla="*/ 2147483646 h 147"/>
                  <a:gd name="T8" fmla="*/ 2147483646 w 111"/>
                  <a:gd name="T9" fmla="*/ 733019657 h 147"/>
                  <a:gd name="T10" fmla="*/ 2147483646 w 111"/>
                  <a:gd name="T11" fmla="*/ 0 h 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1"/>
                  <a:gd name="T19" fmla="*/ 0 h 147"/>
                  <a:gd name="T20" fmla="*/ 111 w 111"/>
                  <a:gd name="T21" fmla="*/ 147 h 1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1" h="147">
                    <a:moveTo>
                      <a:pt x="45" y="0"/>
                    </a:moveTo>
                    <a:cubicBezTo>
                      <a:pt x="18" y="17"/>
                      <a:pt x="11" y="29"/>
                      <a:pt x="0" y="59"/>
                    </a:cubicBezTo>
                    <a:cubicBezTo>
                      <a:pt x="21" y="90"/>
                      <a:pt x="36" y="88"/>
                      <a:pt x="74" y="96"/>
                    </a:cubicBezTo>
                    <a:cubicBezTo>
                      <a:pt x="83" y="125"/>
                      <a:pt x="97" y="147"/>
                      <a:pt x="111" y="103"/>
                    </a:cubicBezTo>
                    <a:cubicBezTo>
                      <a:pt x="100" y="24"/>
                      <a:pt x="111" y="65"/>
                      <a:pt x="59" y="29"/>
                    </a:cubicBezTo>
                    <a:cubicBezTo>
                      <a:pt x="44" y="5"/>
                      <a:pt x="45" y="16"/>
                      <a:pt x="4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7" name="Group 104">
                <a:extLst>
                  <a:ext uri="{FF2B5EF4-FFF2-40B4-BE49-F238E27FC236}">
                    <a16:creationId xmlns:a16="http://schemas.microsoft.com/office/drawing/2014/main" id="{70BA73E2-1556-4CD7-B32B-772603D8F3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04" y="2751"/>
                <a:ext cx="426" cy="382"/>
                <a:chOff x="2200" y="3022"/>
                <a:chExt cx="235" cy="238"/>
              </a:xfrm>
            </p:grpSpPr>
            <p:sp>
              <p:nvSpPr>
                <p:cNvPr id="89" name="Freeform 105">
                  <a:extLst>
                    <a:ext uri="{FF2B5EF4-FFF2-40B4-BE49-F238E27FC236}">
                      <a16:creationId xmlns:a16="http://schemas.microsoft.com/office/drawing/2014/main" id="{A64B13B7-5DAD-423C-A8AA-B3AA018CC2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0" y="3022"/>
                  <a:ext cx="145" cy="124"/>
                </a:xfrm>
                <a:custGeom>
                  <a:avLst/>
                  <a:gdLst>
                    <a:gd name="T0" fmla="*/ 0 w 145"/>
                    <a:gd name="T1" fmla="*/ 52 h 124"/>
                    <a:gd name="T2" fmla="*/ 104 w 145"/>
                    <a:gd name="T3" fmla="*/ 0 h 124"/>
                    <a:gd name="T4" fmla="*/ 37 w 145"/>
                    <a:gd name="T5" fmla="*/ 111 h 124"/>
                    <a:gd name="T6" fmla="*/ 0 w 145"/>
                    <a:gd name="T7" fmla="*/ 52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5"/>
                    <a:gd name="T13" fmla="*/ 0 h 124"/>
                    <a:gd name="T14" fmla="*/ 145 w 145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5" h="124">
                      <a:moveTo>
                        <a:pt x="0" y="52"/>
                      </a:moveTo>
                      <a:cubicBezTo>
                        <a:pt x="61" y="39"/>
                        <a:pt x="55" y="32"/>
                        <a:pt x="104" y="0"/>
                      </a:cubicBezTo>
                      <a:cubicBezTo>
                        <a:pt x="145" y="64"/>
                        <a:pt x="84" y="79"/>
                        <a:pt x="37" y="111"/>
                      </a:cubicBezTo>
                      <a:cubicBezTo>
                        <a:pt x="18" y="124"/>
                        <a:pt x="12" y="72"/>
                        <a:pt x="0" y="5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106">
                  <a:extLst>
                    <a:ext uri="{FF2B5EF4-FFF2-40B4-BE49-F238E27FC236}">
                      <a16:creationId xmlns:a16="http://schemas.microsoft.com/office/drawing/2014/main" id="{1A87B71D-36BD-45F0-9613-71DB5FA32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1" y="3113"/>
                  <a:ext cx="51" cy="83"/>
                </a:xfrm>
                <a:custGeom>
                  <a:avLst/>
                  <a:gdLst>
                    <a:gd name="T0" fmla="*/ 18 w 51"/>
                    <a:gd name="T1" fmla="*/ 43 h 83"/>
                    <a:gd name="T2" fmla="*/ 25 w 51"/>
                    <a:gd name="T3" fmla="*/ 6 h 83"/>
                    <a:gd name="T4" fmla="*/ 47 w 51"/>
                    <a:gd name="T5" fmla="*/ 14 h 83"/>
                    <a:gd name="T6" fmla="*/ 40 w 51"/>
                    <a:gd name="T7" fmla="*/ 80 h 83"/>
                    <a:gd name="T8" fmla="*/ 18 w 51"/>
                    <a:gd name="T9" fmla="*/ 4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83"/>
                    <a:gd name="T17" fmla="*/ 51 w 51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83">
                      <a:moveTo>
                        <a:pt x="18" y="43"/>
                      </a:moveTo>
                      <a:cubicBezTo>
                        <a:pt x="20" y="31"/>
                        <a:pt x="16" y="15"/>
                        <a:pt x="25" y="6"/>
                      </a:cubicBezTo>
                      <a:cubicBezTo>
                        <a:pt x="31" y="0"/>
                        <a:pt x="45" y="6"/>
                        <a:pt x="47" y="14"/>
                      </a:cubicBezTo>
                      <a:cubicBezTo>
                        <a:pt x="51" y="36"/>
                        <a:pt x="42" y="58"/>
                        <a:pt x="40" y="80"/>
                      </a:cubicBezTo>
                      <a:cubicBezTo>
                        <a:pt x="0" y="71"/>
                        <a:pt x="7" y="83"/>
                        <a:pt x="18" y="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107">
                  <a:extLst>
                    <a:ext uri="{FF2B5EF4-FFF2-40B4-BE49-F238E27FC236}">
                      <a16:creationId xmlns:a16="http://schemas.microsoft.com/office/drawing/2014/main" id="{752DCBF6-BA9C-4892-80BC-96141B24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0" y="3113"/>
                  <a:ext cx="111" cy="147"/>
                </a:xfrm>
                <a:custGeom>
                  <a:avLst/>
                  <a:gdLst>
                    <a:gd name="T0" fmla="*/ 45 w 111"/>
                    <a:gd name="T1" fmla="*/ 0 h 147"/>
                    <a:gd name="T2" fmla="*/ 0 w 111"/>
                    <a:gd name="T3" fmla="*/ 59 h 147"/>
                    <a:gd name="T4" fmla="*/ 74 w 111"/>
                    <a:gd name="T5" fmla="*/ 96 h 147"/>
                    <a:gd name="T6" fmla="*/ 111 w 111"/>
                    <a:gd name="T7" fmla="*/ 103 h 147"/>
                    <a:gd name="T8" fmla="*/ 59 w 111"/>
                    <a:gd name="T9" fmla="*/ 29 h 147"/>
                    <a:gd name="T10" fmla="*/ 45 w 111"/>
                    <a:gd name="T11" fmla="*/ 0 h 14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1"/>
                    <a:gd name="T19" fmla="*/ 0 h 147"/>
                    <a:gd name="T20" fmla="*/ 111 w 111"/>
                    <a:gd name="T21" fmla="*/ 147 h 14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1" h="147">
                      <a:moveTo>
                        <a:pt x="45" y="0"/>
                      </a:moveTo>
                      <a:cubicBezTo>
                        <a:pt x="18" y="17"/>
                        <a:pt x="11" y="29"/>
                        <a:pt x="0" y="59"/>
                      </a:cubicBezTo>
                      <a:cubicBezTo>
                        <a:pt x="21" y="90"/>
                        <a:pt x="36" y="88"/>
                        <a:pt x="74" y="96"/>
                      </a:cubicBezTo>
                      <a:cubicBezTo>
                        <a:pt x="83" y="125"/>
                        <a:pt x="97" y="147"/>
                        <a:pt x="111" y="103"/>
                      </a:cubicBezTo>
                      <a:cubicBezTo>
                        <a:pt x="100" y="24"/>
                        <a:pt x="111" y="65"/>
                        <a:pt x="59" y="29"/>
                      </a:cubicBezTo>
                      <a:cubicBezTo>
                        <a:pt x="44" y="5"/>
                        <a:pt x="45" y="16"/>
                        <a:pt x="4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" name="Freeform 108">
                <a:extLst>
                  <a:ext uri="{FF2B5EF4-FFF2-40B4-BE49-F238E27FC236}">
                    <a16:creationId xmlns:a16="http://schemas.microsoft.com/office/drawing/2014/main" id="{0841ADE5-06D1-4659-9D2D-5984D8992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" y="2897"/>
                <a:ext cx="277" cy="167"/>
              </a:xfrm>
              <a:custGeom>
                <a:avLst/>
                <a:gdLst>
                  <a:gd name="T0" fmla="*/ 3773 w 240"/>
                  <a:gd name="T1" fmla="*/ 17 h 170"/>
                  <a:gd name="T2" fmla="*/ 5133 w 240"/>
                  <a:gd name="T3" fmla="*/ 63 h 170"/>
                  <a:gd name="T4" fmla="*/ 12785 w 240"/>
                  <a:gd name="T5" fmla="*/ 77 h 170"/>
                  <a:gd name="T6" fmla="*/ 16775 w 240"/>
                  <a:gd name="T7" fmla="*/ 82 h 170"/>
                  <a:gd name="T8" fmla="*/ 34673 w 240"/>
                  <a:gd name="T9" fmla="*/ 80 h 170"/>
                  <a:gd name="T10" fmla="*/ 27184 w 240"/>
                  <a:gd name="T11" fmla="*/ 28 h 170"/>
                  <a:gd name="T12" fmla="*/ 3773 w 240"/>
                  <a:gd name="T13" fmla="*/ 17 h 1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0"/>
                  <a:gd name="T22" fmla="*/ 0 h 170"/>
                  <a:gd name="T23" fmla="*/ 240 w 240"/>
                  <a:gd name="T24" fmla="*/ 170 h 1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0" h="170">
                    <a:moveTo>
                      <a:pt x="22" y="17"/>
                    </a:moveTo>
                    <a:cubicBezTo>
                      <a:pt x="2" y="47"/>
                      <a:pt x="0" y="87"/>
                      <a:pt x="30" y="113"/>
                    </a:cubicBezTo>
                    <a:cubicBezTo>
                      <a:pt x="43" y="125"/>
                      <a:pt x="59" y="133"/>
                      <a:pt x="74" y="143"/>
                    </a:cubicBezTo>
                    <a:cubicBezTo>
                      <a:pt x="81" y="148"/>
                      <a:pt x="96" y="158"/>
                      <a:pt x="96" y="158"/>
                    </a:cubicBezTo>
                    <a:cubicBezTo>
                      <a:pt x="130" y="155"/>
                      <a:pt x="171" y="170"/>
                      <a:pt x="199" y="150"/>
                    </a:cubicBezTo>
                    <a:cubicBezTo>
                      <a:pt x="240" y="122"/>
                      <a:pt x="174" y="68"/>
                      <a:pt x="155" y="62"/>
                    </a:cubicBezTo>
                    <a:cubicBezTo>
                      <a:pt x="95" y="0"/>
                      <a:pt x="103" y="9"/>
                      <a:pt x="22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oup 109">
                <a:extLst>
                  <a:ext uri="{FF2B5EF4-FFF2-40B4-BE49-F238E27FC236}">
                    <a16:creationId xmlns:a16="http://schemas.microsoft.com/office/drawing/2014/main" id="{9F923FEE-FA96-471E-853C-516EDE8DCA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38" y="1433"/>
                <a:ext cx="444" cy="488"/>
                <a:chOff x="1927" y="2886"/>
                <a:chExt cx="244" cy="305"/>
              </a:xfrm>
            </p:grpSpPr>
            <p:sp>
              <p:nvSpPr>
                <p:cNvPr id="84" name="Freeform 110">
                  <a:extLst>
                    <a:ext uri="{FF2B5EF4-FFF2-40B4-BE49-F238E27FC236}">
                      <a16:creationId xmlns:a16="http://schemas.microsoft.com/office/drawing/2014/main" id="{1238B56D-3AF4-40CD-8C72-25EC93ABE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886"/>
                  <a:ext cx="153" cy="115"/>
                </a:xfrm>
                <a:custGeom>
                  <a:avLst/>
                  <a:gdLst>
                    <a:gd name="T0" fmla="*/ 51 w 153"/>
                    <a:gd name="T1" fmla="*/ 0 h 115"/>
                    <a:gd name="T2" fmla="*/ 7 w 153"/>
                    <a:gd name="T3" fmla="*/ 59 h 115"/>
                    <a:gd name="T4" fmla="*/ 14 w 153"/>
                    <a:gd name="T5" fmla="*/ 104 h 115"/>
                    <a:gd name="T6" fmla="*/ 118 w 153"/>
                    <a:gd name="T7" fmla="*/ 96 h 115"/>
                    <a:gd name="T8" fmla="*/ 73 w 153"/>
                    <a:gd name="T9" fmla="*/ 30 h 115"/>
                    <a:gd name="T10" fmla="*/ 51 w 153"/>
                    <a:gd name="T11" fmla="*/ 0 h 1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3"/>
                    <a:gd name="T19" fmla="*/ 0 h 115"/>
                    <a:gd name="T20" fmla="*/ 153 w 153"/>
                    <a:gd name="T21" fmla="*/ 115 h 1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3" h="115">
                      <a:moveTo>
                        <a:pt x="51" y="0"/>
                      </a:moveTo>
                      <a:cubicBezTo>
                        <a:pt x="34" y="24"/>
                        <a:pt x="16" y="31"/>
                        <a:pt x="7" y="59"/>
                      </a:cubicBezTo>
                      <a:cubicBezTo>
                        <a:pt x="9" y="74"/>
                        <a:pt x="0" y="99"/>
                        <a:pt x="14" y="104"/>
                      </a:cubicBezTo>
                      <a:cubicBezTo>
                        <a:pt x="47" y="115"/>
                        <a:pt x="87" y="111"/>
                        <a:pt x="118" y="96"/>
                      </a:cubicBezTo>
                      <a:cubicBezTo>
                        <a:pt x="153" y="79"/>
                        <a:pt x="81" y="33"/>
                        <a:pt x="73" y="30"/>
                      </a:cubicBezTo>
                      <a:cubicBezTo>
                        <a:pt x="47" y="12"/>
                        <a:pt x="51" y="24"/>
                        <a:pt x="5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111">
                  <a:extLst>
                    <a:ext uri="{FF2B5EF4-FFF2-40B4-BE49-F238E27FC236}">
                      <a16:creationId xmlns:a16="http://schemas.microsoft.com/office/drawing/2014/main" id="{28869995-3CE0-4040-A7D9-CEF18CD5A3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3" y="3067"/>
                  <a:ext cx="145" cy="124"/>
                </a:xfrm>
                <a:custGeom>
                  <a:avLst/>
                  <a:gdLst>
                    <a:gd name="T0" fmla="*/ 0 w 145"/>
                    <a:gd name="T1" fmla="*/ 52 h 124"/>
                    <a:gd name="T2" fmla="*/ 104 w 145"/>
                    <a:gd name="T3" fmla="*/ 0 h 124"/>
                    <a:gd name="T4" fmla="*/ 37 w 145"/>
                    <a:gd name="T5" fmla="*/ 111 h 124"/>
                    <a:gd name="T6" fmla="*/ 0 w 145"/>
                    <a:gd name="T7" fmla="*/ 52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5"/>
                    <a:gd name="T13" fmla="*/ 0 h 124"/>
                    <a:gd name="T14" fmla="*/ 145 w 145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5" h="124">
                      <a:moveTo>
                        <a:pt x="0" y="52"/>
                      </a:moveTo>
                      <a:cubicBezTo>
                        <a:pt x="61" y="39"/>
                        <a:pt x="55" y="32"/>
                        <a:pt x="104" y="0"/>
                      </a:cubicBezTo>
                      <a:cubicBezTo>
                        <a:pt x="145" y="64"/>
                        <a:pt x="84" y="79"/>
                        <a:pt x="37" y="111"/>
                      </a:cubicBezTo>
                      <a:cubicBezTo>
                        <a:pt x="18" y="124"/>
                        <a:pt x="12" y="72"/>
                        <a:pt x="0" y="5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112">
                  <a:extLst>
                    <a:ext uri="{FF2B5EF4-FFF2-40B4-BE49-F238E27FC236}">
                      <a16:creationId xmlns:a16="http://schemas.microsoft.com/office/drawing/2014/main" id="{2608B09B-9E05-4B2D-B38B-266D399808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4" y="3022"/>
                  <a:ext cx="51" cy="83"/>
                </a:xfrm>
                <a:custGeom>
                  <a:avLst/>
                  <a:gdLst>
                    <a:gd name="T0" fmla="*/ 18 w 51"/>
                    <a:gd name="T1" fmla="*/ 43 h 83"/>
                    <a:gd name="T2" fmla="*/ 25 w 51"/>
                    <a:gd name="T3" fmla="*/ 6 h 83"/>
                    <a:gd name="T4" fmla="*/ 47 w 51"/>
                    <a:gd name="T5" fmla="*/ 14 h 83"/>
                    <a:gd name="T6" fmla="*/ 40 w 51"/>
                    <a:gd name="T7" fmla="*/ 80 h 83"/>
                    <a:gd name="T8" fmla="*/ 18 w 51"/>
                    <a:gd name="T9" fmla="*/ 4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83"/>
                    <a:gd name="T17" fmla="*/ 51 w 51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83">
                      <a:moveTo>
                        <a:pt x="18" y="43"/>
                      </a:moveTo>
                      <a:cubicBezTo>
                        <a:pt x="20" y="31"/>
                        <a:pt x="16" y="15"/>
                        <a:pt x="25" y="6"/>
                      </a:cubicBezTo>
                      <a:cubicBezTo>
                        <a:pt x="31" y="0"/>
                        <a:pt x="45" y="6"/>
                        <a:pt x="47" y="14"/>
                      </a:cubicBezTo>
                      <a:cubicBezTo>
                        <a:pt x="51" y="36"/>
                        <a:pt x="42" y="58"/>
                        <a:pt x="40" y="80"/>
                      </a:cubicBezTo>
                      <a:cubicBezTo>
                        <a:pt x="0" y="71"/>
                        <a:pt x="7" y="83"/>
                        <a:pt x="18" y="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113">
                  <a:extLst>
                    <a:ext uri="{FF2B5EF4-FFF2-40B4-BE49-F238E27FC236}">
                      <a16:creationId xmlns:a16="http://schemas.microsoft.com/office/drawing/2014/main" id="{9A9DCD84-90B8-4536-AC52-5BE86634FA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7" y="3022"/>
                  <a:ext cx="51" cy="83"/>
                </a:xfrm>
                <a:custGeom>
                  <a:avLst/>
                  <a:gdLst>
                    <a:gd name="T0" fmla="*/ 18 w 51"/>
                    <a:gd name="T1" fmla="*/ 43 h 83"/>
                    <a:gd name="T2" fmla="*/ 25 w 51"/>
                    <a:gd name="T3" fmla="*/ 6 h 83"/>
                    <a:gd name="T4" fmla="*/ 47 w 51"/>
                    <a:gd name="T5" fmla="*/ 14 h 83"/>
                    <a:gd name="T6" fmla="*/ 40 w 51"/>
                    <a:gd name="T7" fmla="*/ 80 h 83"/>
                    <a:gd name="T8" fmla="*/ 18 w 51"/>
                    <a:gd name="T9" fmla="*/ 4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83"/>
                    <a:gd name="T17" fmla="*/ 51 w 51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83">
                      <a:moveTo>
                        <a:pt x="18" y="43"/>
                      </a:moveTo>
                      <a:cubicBezTo>
                        <a:pt x="20" y="31"/>
                        <a:pt x="16" y="15"/>
                        <a:pt x="25" y="6"/>
                      </a:cubicBezTo>
                      <a:cubicBezTo>
                        <a:pt x="31" y="0"/>
                        <a:pt x="45" y="6"/>
                        <a:pt x="47" y="14"/>
                      </a:cubicBezTo>
                      <a:cubicBezTo>
                        <a:pt x="51" y="36"/>
                        <a:pt x="42" y="58"/>
                        <a:pt x="40" y="80"/>
                      </a:cubicBezTo>
                      <a:cubicBezTo>
                        <a:pt x="0" y="71"/>
                        <a:pt x="7" y="83"/>
                        <a:pt x="18" y="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114">
                  <a:extLst>
                    <a:ext uri="{FF2B5EF4-FFF2-40B4-BE49-F238E27FC236}">
                      <a16:creationId xmlns:a16="http://schemas.microsoft.com/office/drawing/2014/main" id="{CF640999-C64F-479A-8691-F5F25CA343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7" y="2931"/>
                  <a:ext cx="153" cy="104"/>
                </a:xfrm>
                <a:custGeom>
                  <a:avLst/>
                  <a:gdLst>
                    <a:gd name="T0" fmla="*/ 1 w 240"/>
                    <a:gd name="T1" fmla="*/ 1 h 170"/>
                    <a:gd name="T2" fmla="*/ 1 w 240"/>
                    <a:gd name="T3" fmla="*/ 1 h 170"/>
                    <a:gd name="T4" fmla="*/ 1 w 240"/>
                    <a:gd name="T5" fmla="*/ 1 h 170"/>
                    <a:gd name="T6" fmla="*/ 1 w 240"/>
                    <a:gd name="T7" fmla="*/ 1 h 170"/>
                    <a:gd name="T8" fmla="*/ 1 w 240"/>
                    <a:gd name="T9" fmla="*/ 1 h 170"/>
                    <a:gd name="T10" fmla="*/ 1 w 240"/>
                    <a:gd name="T11" fmla="*/ 1 h 170"/>
                    <a:gd name="T12" fmla="*/ 1 w 240"/>
                    <a:gd name="T13" fmla="*/ 1 h 1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0"/>
                    <a:gd name="T22" fmla="*/ 0 h 170"/>
                    <a:gd name="T23" fmla="*/ 240 w 240"/>
                    <a:gd name="T24" fmla="*/ 170 h 17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0" h="170">
                      <a:moveTo>
                        <a:pt x="22" y="17"/>
                      </a:moveTo>
                      <a:cubicBezTo>
                        <a:pt x="2" y="47"/>
                        <a:pt x="0" y="87"/>
                        <a:pt x="30" y="113"/>
                      </a:cubicBezTo>
                      <a:cubicBezTo>
                        <a:pt x="43" y="125"/>
                        <a:pt x="59" y="133"/>
                        <a:pt x="74" y="143"/>
                      </a:cubicBezTo>
                      <a:cubicBezTo>
                        <a:pt x="81" y="148"/>
                        <a:pt x="96" y="158"/>
                        <a:pt x="96" y="158"/>
                      </a:cubicBezTo>
                      <a:cubicBezTo>
                        <a:pt x="130" y="155"/>
                        <a:pt x="171" y="170"/>
                        <a:pt x="199" y="150"/>
                      </a:cubicBezTo>
                      <a:cubicBezTo>
                        <a:pt x="240" y="122"/>
                        <a:pt x="174" y="68"/>
                        <a:pt x="155" y="62"/>
                      </a:cubicBezTo>
                      <a:cubicBezTo>
                        <a:pt x="95" y="0"/>
                        <a:pt x="103" y="9"/>
                        <a:pt x="22" y="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 115">
                <a:extLst>
                  <a:ext uri="{FF2B5EF4-FFF2-40B4-BE49-F238E27FC236}">
                    <a16:creationId xmlns:a16="http://schemas.microsoft.com/office/drawing/2014/main" id="{FA59BCB0-8AC2-4311-8455-B5339EF1A5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56" y="1726"/>
                <a:ext cx="637" cy="348"/>
                <a:chOff x="3334" y="2886"/>
                <a:chExt cx="352" cy="218"/>
              </a:xfrm>
            </p:grpSpPr>
            <p:sp>
              <p:nvSpPr>
                <p:cNvPr id="79" name="Freeform 116">
                  <a:extLst>
                    <a:ext uri="{FF2B5EF4-FFF2-40B4-BE49-F238E27FC236}">
                      <a16:creationId xmlns:a16="http://schemas.microsoft.com/office/drawing/2014/main" id="{1C804B79-B70F-4BD2-B726-80C59F4552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0" y="2886"/>
                  <a:ext cx="153" cy="115"/>
                </a:xfrm>
                <a:custGeom>
                  <a:avLst/>
                  <a:gdLst>
                    <a:gd name="T0" fmla="*/ 51 w 153"/>
                    <a:gd name="T1" fmla="*/ 0 h 115"/>
                    <a:gd name="T2" fmla="*/ 7 w 153"/>
                    <a:gd name="T3" fmla="*/ 59 h 115"/>
                    <a:gd name="T4" fmla="*/ 14 w 153"/>
                    <a:gd name="T5" fmla="*/ 104 h 115"/>
                    <a:gd name="T6" fmla="*/ 118 w 153"/>
                    <a:gd name="T7" fmla="*/ 96 h 115"/>
                    <a:gd name="T8" fmla="*/ 73 w 153"/>
                    <a:gd name="T9" fmla="*/ 30 h 115"/>
                    <a:gd name="T10" fmla="*/ 51 w 153"/>
                    <a:gd name="T11" fmla="*/ 0 h 1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3"/>
                    <a:gd name="T19" fmla="*/ 0 h 115"/>
                    <a:gd name="T20" fmla="*/ 153 w 153"/>
                    <a:gd name="T21" fmla="*/ 115 h 1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3" h="115">
                      <a:moveTo>
                        <a:pt x="51" y="0"/>
                      </a:moveTo>
                      <a:cubicBezTo>
                        <a:pt x="34" y="24"/>
                        <a:pt x="16" y="31"/>
                        <a:pt x="7" y="59"/>
                      </a:cubicBezTo>
                      <a:cubicBezTo>
                        <a:pt x="9" y="74"/>
                        <a:pt x="0" y="99"/>
                        <a:pt x="14" y="104"/>
                      </a:cubicBezTo>
                      <a:cubicBezTo>
                        <a:pt x="47" y="115"/>
                        <a:pt x="87" y="111"/>
                        <a:pt x="118" y="96"/>
                      </a:cubicBezTo>
                      <a:cubicBezTo>
                        <a:pt x="153" y="79"/>
                        <a:pt x="81" y="33"/>
                        <a:pt x="73" y="30"/>
                      </a:cubicBezTo>
                      <a:cubicBezTo>
                        <a:pt x="47" y="12"/>
                        <a:pt x="51" y="24"/>
                        <a:pt x="5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117">
                  <a:extLst>
                    <a:ext uri="{FF2B5EF4-FFF2-40B4-BE49-F238E27FC236}">
                      <a16:creationId xmlns:a16="http://schemas.microsoft.com/office/drawing/2014/main" id="{F3083AE4-A692-40F8-94BA-C66C8D3B6C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2886"/>
                  <a:ext cx="145" cy="124"/>
                </a:xfrm>
                <a:custGeom>
                  <a:avLst/>
                  <a:gdLst>
                    <a:gd name="T0" fmla="*/ 0 w 145"/>
                    <a:gd name="T1" fmla="*/ 52 h 124"/>
                    <a:gd name="T2" fmla="*/ 104 w 145"/>
                    <a:gd name="T3" fmla="*/ 0 h 124"/>
                    <a:gd name="T4" fmla="*/ 37 w 145"/>
                    <a:gd name="T5" fmla="*/ 111 h 124"/>
                    <a:gd name="T6" fmla="*/ 0 w 145"/>
                    <a:gd name="T7" fmla="*/ 52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5"/>
                    <a:gd name="T13" fmla="*/ 0 h 124"/>
                    <a:gd name="T14" fmla="*/ 145 w 145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5" h="124">
                      <a:moveTo>
                        <a:pt x="0" y="52"/>
                      </a:moveTo>
                      <a:cubicBezTo>
                        <a:pt x="61" y="39"/>
                        <a:pt x="55" y="32"/>
                        <a:pt x="104" y="0"/>
                      </a:cubicBezTo>
                      <a:cubicBezTo>
                        <a:pt x="145" y="64"/>
                        <a:pt x="84" y="79"/>
                        <a:pt x="37" y="111"/>
                      </a:cubicBezTo>
                      <a:cubicBezTo>
                        <a:pt x="18" y="124"/>
                        <a:pt x="12" y="72"/>
                        <a:pt x="0" y="5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118">
                  <a:extLst>
                    <a:ext uri="{FF2B5EF4-FFF2-40B4-BE49-F238E27FC236}">
                      <a16:creationId xmlns:a16="http://schemas.microsoft.com/office/drawing/2014/main" id="{E1932EE4-C77E-4844-A317-A37A8896C2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5" y="2976"/>
                  <a:ext cx="145" cy="124"/>
                </a:xfrm>
                <a:custGeom>
                  <a:avLst/>
                  <a:gdLst>
                    <a:gd name="T0" fmla="*/ 0 w 145"/>
                    <a:gd name="T1" fmla="*/ 52 h 124"/>
                    <a:gd name="T2" fmla="*/ 104 w 145"/>
                    <a:gd name="T3" fmla="*/ 0 h 124"/>
                    <a:gd name="T4" fmla="*/ 37 w 145"/>
                    <a:gd name="T5" fmla="*/ 111 h 124"/>
                    <a:gd name="T6" fmla="*/ 0 w 145"/>
                    <a:gd name="T7" fmla="*/ 52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5"/>
                    <a:gd name="T13" fmla="*/ 0 h 124"/>
                    <a:gd name="T14" fmla="*/ 145 w 145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5" h="124">
                      <a:moveTo>
                        <a:pt x="0" y="52"/>
                      </a:moveTo>
                      <a:cubicBezTo>
                        <a:pt x="61" y="39"/>
                        <a:pt x="55" y="32"/>
                        <a:pt x="104" y="0"/>
                      </a:cubicBezTo>
                      <a:cubicBezTo>
                        <a:pt x="145" y="64"/>
                        <a:pt x="84" y="79"/>
                        <a:pt x="37" y="111"/>
                      </a:cubicBezTo>
                      <a:cubicBezTo>
                        <a:pt x="18" y="124"/>
                        <a:pt x="12" y="72"/>
                        <a:pt x="0" y="5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119">
                  <a:extLst>
                    <a:ext uri="{FF2B5EF4-FFF2-40B4-BE49-F238E27FC236}">
                      <a16:creationId xmlns:a16="http://schemas.microsoft.com/office/drawing/2014/main" id="{1FEB88D0-E662-47CB-ADE9-E725809A2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0" y="2886"/>
                  <a:ext cx="126" cy="82"/>
                </a:xfrm>
                <a:custGeom>
                  <a:avLst/>
                  <a:gdLst>
                    <a:gd name="T0" fmla="*/ 82 w 126"/>
                    <a:gd name="T1" fmla="*/ 0 h 82"/>
                    <a:gd name="T2" fmla="*/ 23 w 126"/>
                    <a:gd name="T3" fmla="*/ 8 h 82"/>
                    <a:gd name="T4" fmla="*/ 0 w 126"/>
                    <a:gd name="T5" fmla="*/ 15 h 82"/>
                    <a:gd name="T6" fmla="*/ 23 w 126"/>
                    <a:gd name="T7" fmla="*/ 22 h 82"/>
                    <a:gd name="T8" fmla="*/ 82 w 126"/>
                    <a:gd name="T9" fmla="*/ 30 h 82"/>
                    <a:gd name="T10" fmla="*/ 126 w 126"/>
                    <a:gd name="T11" fmla="*/ 37 h 82"/>
                    <a:gd name="T12" fmla="*/ 82 w 126"/>
                    <a:gd name="T13" fmla="*/ 0 h 8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6"/>
                    <a:gd name="T22" fmla="*/ 0 h 82"/>
                    <a:gd name="T23" fmla="*/ 126 w 126"/>
                    <a:gd name="T24" fmla="*/ 82 h 8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6" h="82">
                      <a:moveTo>
                        <a:pt x="82" y="0"/>
                      </a:moveTo>
                      <a:cubicBezTo>
                        <a:pt x="62" y="3"/>
                        <a:pt x="43" y="4"/>
                        <a:pt x="23" y="8"/>
                      </a:cubicBezTo>
                      <a:cubicBezTo>
                        <a:pt x="15" y="9"/>
                        <a:pt x="0" y="7"/>
                        <a:pt x="0" y="15"/>
                      </a:cubicBezTo>
                      <a:cubicBezTo>
                        <a:pt x="0" y="23"/>
                        <a:pt x="15" y="21"/>
                        <a:pt x="23" y="22"/>
                      </a:cubicBezTo>
                      <a:cubicBezTo>
                        <a:pt x="43" y="26"/>
                        <a:pt x="62" y="27"/>
                        <a:pt x="82" y="30"/>
                      </a:cubicBezTo>
                      <a:cubicBezTo>
                        <a:pt x="98" y="56"/>
                        <a:pt x="112" y="82"/>
                        <a:pt x="126" y="37"/>
                      </a:cubicBezTo>
                      <a:cubicBezTo>
                        <a:pt x="115" y="2"/>
                        <a:pt x="126" y="18"/>
                        <a:pt x="8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120">
                  <a:extLst>
                    <a:ext uri="{FF2B5EF4-FFF2-40B4-BE49-F238E27FC236}">
                      <a16:creationId xmlns:a16="http://schemas.microsoft.com/office/drawing/2014/main" id="{823B8983-1633-4533-B190-34C43C0DEC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3022"/>
                  <a:ext cx="126" cy="82"/>
                </a:xfrm>
                <a:custGeom>
                  <a:avLst/>
                  <a:gdLst>
                    <a:gd name="T0" fmla="*/ 82 w 126"/>
                    <a:gd name="T1" fmla="*/ 0 h 82"/>
                    <a:gd name="T2" fmla="*/ 23 w 126"/>
                    <a:gd name="T3" fmla="*/ 8 h 82"/>
                    <a:gd name="T4" fmla="*/ 0 w 126"/>
                    <a:gd name="T5" fmla="*/ 15 h 82"/>
                    <a:gd name="T6" fmla="*/ 23 w 126"/>
                    <a:gd name="T7" fmla="*/ 22 h 82"/>
                    <a:gd name="T8" fmla="*/ 82 w 126"/>
                    <a:gd name="T9" fmla="*/ 30 h 82"/>
                    <a:gd name="T10" fmla="*/ 126 w 126"/>
                    <a:gd name="T11" fmla="*/ 37 h 82"/>
                    <a:gd name="T12" fmla="*/ 82 w 126"/>
                    <a:gd name="T13" fmla="*/ 0 h 8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6"/>
                    <a:gd name="T22" fmla="*/ 0 h 82"/>
                    <a:gd name="T23" fmla="*/ 126 w 126"/>
                    <a:gd name="T24" fmla="*/ 82 h 8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6" h="82">
                      <a:moveTo>
                        <a:pt x="82" y="0"/>
                      </a:moveTo>
                      <a:cubicBezTo>
                        <a:pt x="62" y="3"/>
                        <a:pt x="43" y="4"/>
                        <a:pt x="23" y="8"/>
                      </a:cubicBezTo>
                      <a:cubicBezTo>
                        <a:pt x="15" y="9"/>
                        <a:pt x="0" y="7"/>
                        <a:pt x="0" y="15"/>
                      </a:cubicBezTo>
                      <a:cubicBezTo>
                        <a:pt x="0" y="23"/>
                        <a:pt x="15" y="21"/>
                        <a:pt x="23" y="22"/>
                      </a:cubicBezTo>
                      <a:cubicBezTo>
                        <a:pt x="43" y="26"/>
                        <a:pt x="62" y="27"/>
                        <a:pt x="82" y="30"/>
                      </a:cubicBezTo>
                      <a:cubicBezTo>
                        <a:pt x="98" y="56"/>
                        <a:pt x="112" y="82"/>
                        <a:pt x="126" y="37"/>
                      </a:cubicBezTo>
                      <a:cubicBezTo>
                        <a:pt x="115" y="2"/>
                        <a:pt x="126" y="18"/>
                        <a:pt x="8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121">
                <a:extLst>
                  <a:ext uri="{FF2B5EF4-FFF2-40B4-BE49-F238E27FC236}">
                    <a16:creationId xmlns:a16="http://schemas.microsoft.com/office/drawing/2014/main" id="{68FFBC1A-43E8-40CF-A4A6-4D15DD9C55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2600"/>
                <a:ext cx="634" cy="422"/>
                <a:chOff x="567" y="1434"/>
                <a:chExt cx="352" cy="264"/>
              </a:xfrm>
            </p:grpSpPr>
            <p:sp>
              <p:nvSpPr>
                <p:cNvPr id="72" name="Freeform 122">
                  <a:extLst>
                    <a:ext uri="{FF2B5EF4-FFF2-40B4-BE49-F238E27FC236}">
                      <a16:creationId xmlns:a16="http://schemas.microsoft.com/office/drawing/2014/main" id="{B1CB8583-7151-45FA-AA45-6F1B0BE9D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" y="1525"/>
                  <a:ext cx="51" cy="83"/>
                </a:xfrm>
                <a:custGeom>
                  <a:avLst/>
                  <a:gdLst>
                    <a:gd name="T0" fmla="*/ 18 w 51"/>
                    <a:gd name="T1" fmla="*/ 43 h 83"/>
                    <a:gd name="T2" fmla="*/ 25 w 51"/>
                    <a:gd name="T3" fmla="*/ 6 h 83"/>
                    <a:gd name="T4" fmla="*/ 47 w 51"/>
                    <a:gd name="T5" fmla="*/ 14 h 83"/>
                    <a:gd name="T6" fmla="*/ 40 w 51"/>
                    <a:gd name="T7" fmla="*/ 80 h 83"/>
                    <a:gd name="T8" fmla="*/ 18 w 51"/>
                    <a:gd name="T9" fmla="*/ 4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83"/>
                    <a:gd name="T17" fmla="*/ 51 w 51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83">
                      <a:moveTo>
                        <a:pt x="18" y="43"/>
                      </a:moveTo>
                      <a:cubicBezTo>
                        <a:pt x="20" y="31"/>
                        <a:pt x="16" y="15"/>
                        <a:pt x="25" y="6"/>
                      </a:cubicBezTo>
                      <a:cubicBezTo>
                        <a:pt x="31" y="0"/>
                        <a:pt x="45" y="6"/>
                        <a:pt x="47" y="14"/>
                      </a:cubicBezTo>
                      <a:cubicBezTo>
                        <a:pt x="51" y="36"/>
                        <a:pt x="42" y="58"/>
                        <a:pt x="40" y="80"/>
                      </a:cubicBezTo>
                      <a:cubicBezTo>
                        <a:pt x="0" y="71"/>
                        <a:pt x="7" y="83"/>
                        <a:pt x="18" y="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3" name="Group 123">
                  <a:extLst>
                    <a:ext uri="{FF2B5EF4-FFF2-40B4-BE49-F238E27FC236}">
                      <a16:creationId xmlns:a16="http://schemas.microsoft.com/office/drawing/2014/main" id="{45C26967-70E0-4DA8-88EA-E1986F18A78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" y="1434"/>
                  <a:ext cx="352" cy="264"/>
                  <a:chOff x="567" y="1434"/>
                  <a:chExt cx="352" cy="264"/>
                </a:xfrm>
              </p:grpSpPr>
              <p:sp>
                <p:nvSpPr>
                  <p:cNvPr id="74" name="Freeform 124">
                    <a:extLst>
                      <a:ext uri="{FF2B5EF4-FFF2-40B4-BE49-F238E27FC236}">
                        <a16:creationId xmlns:a16="http://schemas.microsoft.com/office/drawing/2014/main" id="{961CD277-50AE-4577-B7E0-1CB30D2D1A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" y="1434"/>
                    <a:ext cx="111" cy="147"/>
                  </a:xfrm>
                  <a:custGeom>
                    <a:avLst/>
                    <a:gdLst>
                      <a:gd name="T0" fmla="*/ 45 w 111"/>
                      <a:gd name="T1" fmla="*/ 0 h 147"/>
                      <a:gd name="T2" fmla="*/ 0 w 111"/>
                      <a:gd name="T3" fmla="*/ 59 h 147"/>
                      <a:gd name="T4" fmla="*/ 74 w 111"/>
                      <a:gd name="T5" fmla="*/ 96 h 147"/>
                      <a:gd name="T6" fmla="*/ 111 w 111"/>
                      <a:gd name="T7" fmla="*/ 103 h 147"/>
                      <a:gd name="T8" fmla="*/ 59 w 111"/>
                      <a:gd name="T9" fmla="*/ 29 h 147"/>
                      <a:gd name="T10" fmla="*/ 45 w 111"/>
                      <a:gd name="T11" fmla="*/ 0 h 14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1"/>
                      <a:gd name="T19" fmla="*/ 0 h 147"/>
                      <a:gd name="T20" fmla="*/ 111 w 111"/>
                      <a:gd name="T21" fmla="*/ 147 h 14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1" h="147">
                        <a:moveTo>
                          <a:pt x="45" y="0"/>
                        </a:moveTo>
                        <a:cubicBezTo>
                          <a:pt x="18" y="17"/>
                          <a:pt x="11" y="29"/>
                          <a:pt x="0" y="59"/>
                        </a:cubicBezTo>
                        <a:cubicBezTo>
                          <a:pt x="21" y="90"/>
                          <a:pt x="36" y="88"/>
                          <a:pt x="74" y="96"/>
                        </a:cubicBezTo>
                        <a:cubicBezTo>
                          <a:pt x="83" y="125"/>
                          <a:pt x="97" y="147"/>
                          <a:pt x="111" y="103"/>
                        </a:cubicBezTo>
                        <a:cubicBezTo>
                          <a:pt x="100" y="24"/>
                          <a:pt x="111" y="65"/>
                          <a:pt x="59" y="29"/>
                        </a:cubicBezTo>
                        <a:cubicBezTo>
                          <a:pt x="44" y="5"/>
                          <a:pt x="45" y="16"/>
                          <a:pt x="45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125">
                    <a:extLst>
                      <a:ext uri="{FF2B5EF4-FFF2-40B4-BE49-F238E27FC236}">
                        <a16:creationId xmlns:a16="http://schemas.microsoft.com/office/drawing/2014/main" id="{945CA1CB-DD23-4467-AC46-F6D2B0A87F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" y="1570"/>
                    <a:ext cx="153" cy="115"/>
                  </a:xfrm>
                  <a:custGeom>
                    <a:avLst/>
                    <a:gdLst>
                      <a:gd name="T0" fmla="*/ 51 w 153"/>
                      <a:gd name="T1" fmla="*/ 0 h 115"/>
                      <a:gd name="T2" fmla="*/ 7 w 153"/>
                      <a:gd name="T3" fmla="*/ 59 h 115"/>
                      <a:gd name="T4" fmla="*/ 14 w 153"/>
                      <a:gd name="T5" fmla="*/ 104 h 115"/>
                      <a:gd name="T6" fmla="*/ 118 w 153"/>
                      <a:gd name="T7" fmla="*/ 96 h 115"/>
                      <a:gd name="T8" fmla="*/ 73 w 153"/>
                      <a:gd name="T9" fmla="*/ 30 h 115"/>
                      <a:gd name="T10" fmla="*/ 51 w 153"/>
                      <a:gd name="T11" fmla="*/ 0 h 11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3"/>
                      <a:gd name="T19" fmla="*/ 0 h 115"/>
                      <a:gd name="T20" fmla="*/ 153 w 153"/>
                      <a:gd name="T21" fmla="*/ 115 h 11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3" h="115">
                        <a:moveTo>
                          <a:pt x="51" y="0"/>
                        </a:moveTo>
                        <a:cubicBezTo>
                          <a:pt x="34" y="24"/>
                          <a:pt x="16" y="31"/>
                          <a:pt x="7" y="59"/>
                        </a:cubicBezTo>
                        <a:cubicBezTo>
                          <a:pt x="9" y="74"/>
                          <a:pt x="0" y="99"/>
                          <a:pt x="14" y="104"/>
                        </a:cubicBezTo>
                        <a:cubicBezTo>
                          <a:pt x="47" y="115"/>
                          <a:pt x="87" y="111"/>
                          <a:pt x="118" y="96"/>
                        </a:cubicBezTo>
                        <a:cubicBezTo>
                          <a:pt x="153" y="79"/>
                          <a:pt x="81" y="33"/>
                          <a:pt x="73" y="30"/>
                        </a:cubicBezTo>
                        <a:cubicBezTo>
                          <a:pt x="47" y="12"/>
                          <a:pt x="51" y="24"/>
                          <a:pt x="51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126">
                    <a:extLst>
                      <a:ext uri="{FF2B5EF4-FFF2-40B4-BE49-F238E27FC236}">
                        <a16:creationId xmlns:a16="http://schemas.microsoft.com/office/drawing/2014/main" id="{3DBD7896-DE06-40C9-B5C3-3C970205A2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3" y="1570"/>
                    <a:ext cx="145" cy="124"/>
                  </a:xfrm>
                  <a:custGeom>
                    <a:avLst/>
                    <a:gdLst>
                      <a:gd name="T0" fmla="*/ 0 w 145"/>
                      <a:gd name="T1" fmla="*/ 52 h 124"/>
                      <a:gd name="T2" fmla="*/ 104 w 145"/>
                      <a:gd name="T3" fmla="*/ 0 h 124"/>
                      <a:gd name="T4" fmla="*/ 37 w 145"/>
                      <a:gd name="T5" fmla="*/ 111 h 124"/>
                      <a:gd name="T6" fmla="*/ 0 w 145"/>
                      <a:gd name="T7" fmla="*/ 52 h 1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5"/>
                      <a:gd name="T13" fmla="*/ 0 h 124"/>
                      <a:gd name="T14" fmla="*/ 145 w 145"/>
                      <a:gd name="T15" fmla="*/ 124 h 1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5" h="124">
                        <a:moveTo>
                          <a:pt x="0" y="52"/>
                        </a:moveTo>
                        <a:cubicBezTo>
                          <a:pt x="61" y="39"/>
                          <a:pt x="55" y="32"/>
                          <a:pt x="104" y="0"/>
                        </a:cubicBezTo>
                        <a:cubicBezTo>
                          <a:pt x="145" y="64"/>
                          <a:pt x="84" y="79"/>
                          <a:pt x="37" y="111"/>
                        </a:cubicBezTo>
                        <a:cubicBezTo>
                          <a:pt x="18" y="124"/>
                          <a:pt x="12" y="72"/>
                          <a:pt x="0" y="5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127">
                    <a:extLst>
                      <a:ext uri="{FF2B5EF4-FFF2-40B4-BE49-F238E27FC236}">
                        <a16:creationId xmlns:a16="http://schemas.microsoft.com/office/drawing/2014/main" id="{5A078F4D-5ED3-4116-8E4E-1646A49A0D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" y="1434"/>
                    <a:ext cx="153" cy="104"/>
                  </a:xfrm>
                  <a:custGeom>
                    <a:avLst/>
                    <a:gdLst>
                      <a:gd name="T0" fmla="*/ 1 w 240"/>
                      <a:gd name="T1" fmla="*/ 1 h 170"/>
                      <a:gd name="T2" fmla="*/ 1 w 240"/>
                      <a:gd name="T3" fmla="*/ 1 h 170"/>
                      <a:gd name="T4" fmla="*/ 1 w 240"/>
                      <a:gd name="T5" fmla="*/ 1 h 170"/>
                      <a:gd name="T6" fmla="*/ 1 w 240"/>
                      <a:gd name="T7" fmla="*/ 1 h 170"/>
                      <a:gd name="T8" fmla="*/ 1 w 240"/>
                      <a:gd name="T9" fmla="*/ 1 h 170"/>
                      <a:gd name="T10" fmla="*/ 1 w 240"/>
                      <a:gd name="T11" fmla="*/ 1 h 170"/>
                      <a:gd name="T12" fmla="*/ 1 w 240"/>
                      <a:gd name="T13" fmla="*/ 1 h 17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40"/>
                      <a:gd name="T22" fmla="*/ 0 h 170"/>
                      <a:gd name="T23" fmla="*/ 240 w 240"/>
                      <a:gd name="T24" fmla="*/ 170 h 17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40" h="170">
                        <a:moveTo>
                          <a:pt x="22" y="17"/>
                        </a:moveTo>
                        <a:cubicBezTo>
                          <a:pt x="2" y="47"/>
                          <a:pt x="0" y="87"/>
                          <a:pt x="30" y="113"/>
                        </a:cubicBezTo>
                        <a:cubicBezTo>
                          <a:pt x="43" y="125"/>
                          <a:pt x="59" y="133"/>
                          <a:pt x="74" y="143"/>
                        </a:cubicBezTo>
                        <a:cubicBezTo>
                          <a:pt x="81" y="148"/>
                          <a:pt x="96" y="158"/>
                          <a:pt x="96" y="158"/>
                        </a:cubicBezTo>
                        <a:cubicBezTo>
                          <a:pt x="130" y="155"/>
                          <a:pt x="171" y="170"/>
                          <a:pt x="199" y="150"/>
                        </a:cubicBezTo>
                        <a:cubicBezTo>
                          <a:pt x="240" y="122"/>
                          <a:pt x="174" y="68"/>
                          <a:pt x="155" y="62"/>
                        </a:cubicBezTo>
                        <a:cubicBezTo>
                          <a:pt x="95" y="0"/>
                          <a:pt x="103" y="9"/>
                          <a:pt x="22" y="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 128">
                    <a:extLst>
                      <a:ext uri="{FF2B5EF4-FFF2-40B4-BE49-F238E27FC236}">
                        <a16:creationId xmlns:a16="http://schemas.microsoft.com/office/drawing/2014/main" id="{9C301DED-F169-46F8-B235-360F7C920B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" y="1616"/>
                    <a:ext cx="126" cy="82"/>
                  </a:xfrm>
                  <a:custGeom>
                    <a:avLst/>
                    <a:gdLst>
                      <a:gd name="T0" fmla="*/ 82 w 126"/>
                      <a:gd name="T1" fmla="*/ 0 h 82"/>
                      <a:gd name="T2" fmla="*/ 23 w 126"/>
                      <a:gd name="T3" fmla="*/ 8 h 82"/>
                      <a:gd name="T4" fmla="*/ 0 w 126"/>
                      <a:gd name="T5" fmla="*/ 15 h 82"/>
                      <a:gd name="T6" fmla="*/ 23 w 126"/>
                      <a:gd name="T7" fmla="*/ 22 h 82"/>
                      <a:gd name="T8" fmla="*/ 82 w 126"/>
                      <a:gd name="T9" fmla="*/ 30 h 82"/>
                      <a:gd name="T10" fmla="*/ 126 w 126"/>
                      <a:gd name="T11" fmla="*/ 37 h 82"/>
                      <a:gd name="T12" fmla="*/ 82 w 126"/>
                      <a:gd name="T13" fmla="*/ 0 h 8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26"/>
                      <a:gd name="T22" fmla="*/ 0 h 82"/>
                      <a:gd name="T23" fmla="*/ 126 w 126"/>
                      <a:gd name="T24" fmla="*/ 82 h 8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26" h="82">
                        <a:moveTo>
                          <a:pt x="82" y="0"/>
                        </a:moveTo>
                        <a:cubicBezTo>
                          <a:pt x="62" y="3"/>
                          <a:pt x="43" y="4"/>
                          <a:pt x="23" y="8"/>
                        </a:cubicBezTo>
                        <a:cubicBezTo>
                          <a:pt x="15" y="9"/>
                          <a:pt x="0" y="7"/>
                          <a:pt x="0" y="15"/>
                        </a:cubicBezTo>
                        <a:cubicBezTo>
                          <a:pt x="0" y="23"/>
                          <a:pt x="15" y="21"/>
                          <a:pt x="23" y="22"/>
                        </a:cubicBezTo>
                        <a:cubicBezTo>
                          <a:pt x="43" y="26"/>
                          <a:pt x="62" y="27"/>
                          <a:pt x="82" y="30"/>
                        </a:cubicBezTo>
                        <a:cubicBezTo>
                          <a:pt x="98" y="56"/>
                          <a:pt x="112" y="82"/>
                          <a:pt x="126" y="37"/>
                        </a:cubicBezTo>
                        <a:cubicBezTo>
                          <a:pt x="115" y="2"/>
                          <a:pt x="126" y="18"/>
                          <a:pt x="8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" name="Group 129">
                <a:extLst>
                  <a:ext uri="{FF2B5EF4-FFF2-40B4-BE49-F238E27FC236}">
                    <a16:creationId xmlns:a16="http://schemas.microsoft.com/office/drawing/2014/main" id="{7F27AD1D-03D3-42F2-880B-705C5D500B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6" y="1370"/>
                <a:ext cx="308" cy="349"/>
                <a:chOff x="2109" y="2886"/>
                <a:chExt cx="171" cy="218"/>
              </a:xfrm>
            </p:grpSpPr>
            <p:sp>
              <p:nvSpPr>
                <p:cNvPr id="69" name="Freeform 130">
                  <a:extLst>
                    <a:ext uri="{FF2B5EF4-FFF2-40B4-BE49-F238E27FC236}">
                      <a16:creationId xmlns:a16="http://schemas.microsoft.com/office/drawing/2014/main" id="{54D22F92-FB48-4341-A75D-E759FBA8D7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9" y="2976"/>
                  <a:ext cx="51" cy="83"/>
                </a:xfrm>
                <a:custGeom>
                  <a:avLst/>
                  <a:gdLst>
                    <a:gd name="T0" fmla="*/ 18 w 51"/>
                    <a:gd name="T1" fmla="*/ 43 h 83"/>
                    <a:gd name="T2" fmla="*/ 25 w 51"/>
                    <a:gd name="T3" fmla="*/ 6 h 83"/>
                    <a:gd name="T4" fmla="*/ 47 w 51"/>
                    <a:gd name="T5" fmla="*/ 14 h 83"/>
                    <a:gd name="T6" fmla="*/ 40 w 51"/>
                    <a:gd name="T7" fmla="*/ 80 h 83"/>
                    <a:gd name="T8" fmla="*/ 18 w 51"/>
                    <a:gd name="T9" fmla="*/ 4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83"/>
                    <a:gd name="T17" fmla="*/ 51 w 51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83">
                      <a:moveTo>
                        <a:pt x="18" y="43"/>
                      </a:moveTo>
                      <a:cubicBezTo>
                        <a:pt x="20" y="31"/>
                        <a:pt x="16" y="15"/>
                        <a:pt x="25" y="6"/>
                      </a:cubicBezTo>
                      <a:cubicBezTo>
                        <a:pt x="31" y="0"/>
                        <a:pt x="45" y="6"/>
                        <a:pt x="47" y="14"/>
                      </a:cubicBezTo>
                      <a:cubicBezTo>
                        <a:pt x="51" y="36"/>
                        <a:pt x="42" y="58"/>
                        <a:pt x="40" y="80"/>
                      </a:cubicBezTo>
                      <a:cubicBezTo>
                        <a:pt x="0" y="71"/>
                        <a:pt x="7" y="83"/>
                        <a:pt x="18" y="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131">
                  <a:extLst>
                    <a:ext uri="{FF2B5EF4-FFF2-40B4-BE49-F238E27FC236}">
                      <a16:creationId xmlns:a16="http://schemas.microsoft.com/office/drawing/2014/main" id="{54B36996-EC61-4B8C-825F-EC52AE1D32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4" y="2886"/>
                  <a:ext cx="111" cy="147"/>
                </a:xfrm>
                <a:custGeom>
                  <a:avLst/>
                  <a:gdLst>
                    <a:gd name="T0" fmla="*/ 45 w 111"/>
                    <a:gd name="T1" fmla="*/ 0 h 147"/>
                    <a:gd name="T2" fmla="*/ 0 w 111"/>
                    <a:gd name="T3" fmla="*/ 59 h 147"/>
                    <a:gd name="T4" fmla="*/ 74 w 111"/>
                    <a:gd name="T5" fmla="*/ 96 h 147"/>
                    <a:gd name="T6" fmla="*/ 111 w 111"/>
                    <a:gd name="T7" fmla="*/ 103 h 147"/>
                    <a:gd name="T8" fmla="*/ 59 w 111"/>
                    <a:gd name="T9" fmla="*/ 29 h 147"/>
                    <a:gd name="T10" fmla="*/ 45 w 111"/>
                    <a:gd name="T11" fmla="*/ 0 h 14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1"/>
                    <a:gd name="T19" fmla="*/ 0 h 147"/>
                    <a:gd name="T20" fmla="*/ 111 w 111"/>
                    <a:gd name="T21" fmla="*/ 147 h 14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1" h="147">
                      <a:moveTo>
                        <a:pt x="45" y="0"/>
                      </a:moveTo>
                      <a:cubicBezTo>
                        <a:pt x="18" y="17"/>
                        <a:pt x="11" y="29"/>
                        <a:pt x="0" y="59"/>
                      </a:cubicBezTo>
                      <a:cubicBezTo>
                        <a:pt x="21" y="90"/>
                        <a:pt x="36" y="88"/>
                        <a:pt x="74" y="96"/>
                      </a:cubicBezTo>
                      <a:cubicBezTo>
                        <a:pt x="83" y="125"/>
                        <a:pt x="97" y="147"/>
                        <a:pt x="111" y="103"/>
                      </a:cubicBezTo>
                      <a:cubicBezTo>
                        <a:pt x="100" y="24"/>
                        <a:pt x="111" y="65"/>
                        <a:pt x="59" y="29"/>
                      </a:cubicBezTo>
                      <a:cubicBezTo>
                        <a:pt x="44" y="5"/>
                        <a:pt x="45" y="16"/>
                        <a:pt x="4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132">
                  <a:extLst>
                    <a:ext uri="{FF2B5EF4-FFF2-40B4-BE49-F238E27FC236}">
                      <a16:creationId xmlns:a16="http://schemas.microsoft.com/office/drawing/2014/main" id="{43C7D660-A2DB-4869-A44B-7E6825F999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4" y="3022"/>
                  <a:ext cx="126" cy="82"/>
                </a:xfrm>
                <a:custGeom>
                  <a:avLst/>
                  <a:gdLst>
                    <a:gd name="T0" fmla="*/ 82 w 126"/>
                    <a:gd name="T1" fmla="*/ 0 h 82"/>
                    <a:gd name="T2" fmla="*/ 23 w 126"/>
                    <a:gd name="T3" fmla="*/ 8 h 82"/>
                    <a:gd name="T4" fmla="*/ 0 w 126"/>
                    <a:gd name="T5" fmla="*/ 15 h 82"/>
                    <a:gd name="T6" fmla="*/ 23 w 126"/>
                    <a:gd name="T7" fmla="*/ 22 h 82"/>
                    <a:gd name="T8" fmla="*/ 82 w 126"/>
                    <a:gd name="T9" fmla="*/ 30 h 82"/>
                    <a:gd name="T10" fmla="*/ 126 w 126"/>
                    <a:gd name="T11" fmla="*/ 37 h 82"/>
                    <a:gd name="T12" fmla="*/ 82 w 126"/>
                    <a:gd name="T13" fmla="*/ 0 h 8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6"/>
                    <a:gd name="T22" fmla="*/ 0 h 82"/>
                    <a:gd name="T23" fmla="*/ 126 w 126"/>
                    <a:gd name="T24" fmla="*/ 82 h 8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6" h="82">
                      <a:moveTo>
                        <a:pt x="82" y="0"/>
                      </a:moveTo>
                      <a:cubicBezTo>
                        <a:pt x="62" y="3"/>
                        <a:pt x="43" y="4"/>
                        <a:pt x="23" y="8"/>
                      </a:cubicBezTo>
                      <a:cubicBezTo>
                        <a:pt x="15" y="9"/>
                        <a:pt x="0" y="7"/>
                        <a:pt x="0" y="15"/>
                      </a:cubicBezTo>
                      <a:cubicBezTo>
                        <a:pt x="0" y="23"/>
                        <a:pt x="15" y="21"/>
                        <a:pt x="23" y="22"/>
                      </a:cubicBezTo>
                      <a:cubicBezTo>
                        <a:pt x="43" y="26"/>
                        <a:pt x="62" y="27"/>
                        <a:pt x="82" y="30"/>
                      </a:cubicBezTo>
                      <a:cubicBezTo>
                        <a:pt x="98" y="56"/>
                        <a:pt x="112" y="82"/>
                        <a:pt x="126" y="37"/>
                      </a:cubicBezTo>
                      <a:cubicBezTo>
                        <a:pt x="115" y="2"/>
                        <a:pt x="126" y="18"/>
                        <a:pt x="8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Group 133">
                <a:extLst>
                  <a:ext uri="{FF2B5EF4-FFF2-40B4-BE49-F238E27FC236}">
                    <a16:creationId xmlns:a16="http://schemas.microsoft.com/office/drawing/2014/main" id="{3653752A-461F-42DF-99A1-89142B50DA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6" y="2012"/>
                <a:ext cx="356" cy="415"/>
                <a:chOff x="1610" y="3203"/>
                <a:chExt cx="198" cy="260"/>
              </a:xfrm>
            </p:grpSpPr>
            <p:sp>
              <p:nvSpPr>
                <p:cNvPr id="66" name="Freeform 134">
                  <a:extLst>
                    <a:ext uri="{FF2B5EF4-FFF2-40B4-BE49-F238E27FC236}">
                      <a16:creationId xmlns:a16="http://schemas.microsoft.com/office/drawing/2014/main" id="{46BF63F9-3F0B-4E08-85D8-E7935F67CC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5" y="3339"/>
                  <a:ext cx="145" cy="124"/>
                </a:xfrm>
                <a:custGeom>
                  <a:avLst/>
                  <a:gdLst>
                    <a:gd name="T0" fmla="*/ 0 w 145"/>
                    <a:gd name="T1" fmla="*/ 52 h 124"/>
                    <a:gd name="T2" fmla="*/ 104 w 145"/>
                    <a:gd name="T3" fmla="*/ 0 h 124"/>
                    <a:gd name="T4" fmla="*/ 37 w 145"/>
                    <a:gd name="T5" fmla="*/ 111 h 124"/>
                    <a:gd name="T6" fmla="*/ 0 w 145"/>
                    <a:gd name="T7" fmla="*/ 52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5"/>
                    <a:gd name="T13" fmla="*/ 0 h 124"/>
                    <a:gd name="T14" fmla="*/ 145 w 145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5" h="124">
                      <a:moveTo>
                        <a:pt x="0" y="52"/>
                      </a:moveTo>
                      <a:cubicBezTo>
                        <a:pt x="61" y="39"/>
                        <a:pt x="55" y="32"/>
                        <a:pt x="104" y="0"/>
                      </a:cubicBezTo>
                      <a:cubicBezTo>
                        <a:pt x="145" y="64"/>
                        <a:pt x="84" y="79"/>
                        <a:pt x="37" y="111"/>
                      </a:cubicBezTo>
                      <a:cubicBezTo>
                        <a:pt x="18" y="124"/>
                        <a:pt x="12" y="72"/>
                        <a:pt x="0" y="5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135">
                  <a:extLst>
                    <a:ext uri="{FF2B5EF4-FFF2-40B4-BE49-F238E27FC236}">
                      <a16:creationId xmlns:a16="http://schemas.microsoft.com/office/drawing/2014/main" id="{49F20459-E0A0-4006-8233-4C1DAEA02C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5" y="3203"/>
                  <a:ext cx="153" cy="104"/>
                </a:xfrm>
                <a:custGeom>
                  <a:avLst/>
                  <a:gdLst>
                    <a:gd name="T0" fmla="*/ 1 w 240"/>
                    <a:gd name="T1" fmla="*/ 1 h 170"/>
                    <a:gd name="T2" fmla="*/ 1 w 240"/>
                    <a:gd name="T3" fmla="*/ 1 h 170"/>
                    <a:gd name="T4" fmla="*/ 1 w 240"/>
                    <a:gd name="T5" fmla="*/ 1 h 170"/>
                    <a:gd name="T6" fmla="*/ 1 w 240"/>
                    <a:gd name="T7" fmla="*/ 1 h 170"/>
                    <a:gd name="T8" fmla="*/ 1 w 240"/>
                    <a:gd name="T9" fmla="*/ 1 h 170"/>
                    <a:gd name="T10" fmla="*/ 1 w 240"/>
                    <a:gd name="T11" fmla="*/ 1 h 170"/>
                    <a:gd name="T12" fmla="*/ 1 w 240"/>
                    <a:gd name="T13" fmla="*/ 1 h 1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0"/>
                    <a:gd name="T22" fmla="*/ 0 h 170"/>
                    <a:gd name="T23" fmla="*/ 240 w 240"/>
                    <a:gd name="T24" fmla="*/ 170 h 17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0" h="170">
                      <a:moveTo>
                        <a:pt x="22" y="17"/>
                      </a:moveTo>
                      <a:cubicBezTo>
                        <a:pt x="2" y="47"/>
                        <a:pt x="0" y="87"/>
                        <a:pt x="30" y="113"/>
                      </a:cubicBezTo>
                      <a:cubicBezTo>
                        <a:pt x="43" y="125"/>
                        <a:pt x="59" y="133"/>
                        <a:pt x="74" y="143"/>
                      </a:cubicBezTo>
                      <a:cubicBezTo>
                        <a:pt x="81" y="148"/>
                        <a:pt x="96" y="158"/>
                        <a:pt x="96" y="158"/>
                      </a:cubicBezTo>
                      <a:cubicBezTo>
                        <a:pt x="130" y="155"/>
                        <a:pt x="171" y="170"/>
                        <a:pt x="199" y="150"/>
                      </a:cubicBezTo>
                      <a:cubicBezTo>
                        <a:pt x="240" y="122"/>
                        <a:pt x="174" y="68"/>
                        <a:pt x="155" y="62"/>
                      </a:cubicBezTo>
                      <a:cubicBezTo>
                        <a:pt x="95" y="0"/>
                        <a:pt x="103" y="9"/>
                        <a:pt x="22" y="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136">
                  <a:extLst>
                    <a:ext uri="{FF2B5EF4-FFF2-40B4-BE49-F238E27FC236}">
                      <a16:creationId xmlns:a16="http://schemas.microsoft.com/office/drawing/2014/main" id="{5DE789AD-5F9A-434A-918F-DACF8D36DB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0" y="3294"/>
                  <a:ext cx="51" cy="83"/>
                </a:xfrm>
                <a:custGeom>
                  <a:avLst/>
                  <a:gdLst>
                    <a:gd name="T0" fmla="*/ 18 w 51"/>
                    <a:gd name="T1" fmla="*/ 43 h 83"/>
                    <a:gd name="T2" fmla="*/ 25 w 51"/>
                    <a:gd name="T3" fmla="*/ 6 h 83"/>
                    <a:gd name="T4" fmla="*/ 47 w 51"/>
                    <a:gd name="T5" fmla="*/ 14 h 83"/>
                    <a:gd name="T6" fmla="*/ 40 w 51"/>
                    <a:gd name="T7" fmla="*/ 80 h 83"/>
                    <a:gd name="T8" fmla="*/ 18 w 51"/>
                    <a:gd name="T9" fmla="*/ 4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83"/>
                    <a:gd name="T17" fmla="*/ 51 w 51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83">
                      <a:moveTo>
                        <a:pt x="18" y="43"/>
                      </a:moveTo>
                      <a:cubicBezTo>
                        <a:pt x="20" y="31"/>
                        <a:pt x="16" y="15"/>
                        <a:pt x="25" y="6"/>
                      </a:cubicBezTo>
                      <a:cubicBezTo>
                        <a:pt x="31" y="0"/>
                        <a:pt x="45" y="6"/>
                        <a:pt x="47" y="14"/>
                      </a:cubicBezTo>
                      <a:cubicBezTo>
                        <a:pt x="51" y="36"/>
                        <a:pt x="42" y="58"/>
                        <a:pt x="40" y="80"/>
                      </a:cubicBezTo>
                      <a:cubicBezTo>
                        <a:pt x="0" y="71"/>
                        <a:pt x="7" y="83"/>
                        <a:pt x="18" y="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oup 137">
                <a:extLst>
                  <a:ext uri="{FF2B5EF4-FFF2-40B4-BE49-F238E27FC236}">
                    <a16:creationId xmlns:a16="http://schemas.microsoft.com/office/drawing/2014/main" id="{817E2D62-0CEF-40AF-A8D2-B0199030E7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15" y="1366"/>
                <a:ext cx="392" cy="494"/>
                <a:chOff x="1701" y="3022"/>
                <a:chExt cx="216" cy="309"/>
              </a:xfrm>
            </p:grpSpPr>
            <p:sp>
              <p:nvSpPr>
                <p:cNvPr id="62" name="Freeform 138">
                  <a:extLst>
                    <a:ext uri="{FF2B5EF4-FFF2-40B4-BE49-F238E27FC236}">
                      <a16:creationId xmlns:a16="http://schemas.microsoft.com/office/drawing/2014/main" id="{7AC94B9F-74F7-49AA-81A6-45B075CF9E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6" y="3067"/>
                  <a:ext cx="111" cy="147"/>
                </a:xfrm>
                <a:custGeom>
                  <a:avLst/>
                  <a:gdLst>
                    <a:gd name="T0" fmla="*/ 45 w 111"/>
                    <a:gd name="T1" fmla="*/ 0 h 147"/>
                    <a:gd name="T2" fmla="*/ 0 w 111"/>
                    <a:gd name="T3" fmla="*/ 59 h 147"/>
                    <a:gd name="T4" fmla="*/ 74 w 111"/>
                    <a:gd name="T5" fmla="*/ 96 h 147"/>
                    <a:gd name="T6" fmla="*/ 111 w 111"/>
                    <a:gd name="T7" fmla="*/ 103 h 147"/>
                    <a:gd name="T8" fmla="*/ 59 w 111"/>
                    <a:gd name="T9" fmla="*/ 29 h 147"/>
                    <a:gd name="T10" fmla="*/ 45 w 111"/>
                    <a:gd name="T11" fmla="*/ 0 h 14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1"/>
                    <a:gd name="T19" fmla="*/ 0 h 147"/>
                    <a:gd name="T20" fmla="*/ 111 w 111"/>
                    <a:gd name="T21" fmla="*/ 147 h 14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1" h="147">
                      <a:moveTo>
                        <a:pt x="45" y="0"/>
                      </a:moveTo>
                      <a:cubicBezTo>
                        <a:pt x="18" y="17"/>
                        <a:pt x="11" y="29"/>
                        <a:pt x="0" y="59"/>
                      </a:cubicBezTo>
                      <a:cubicBezTo>
                        <a:pt x="21" y="90"/>
                        <a:pt x="36" y="88"/>
                        <a:pt x="74" y="96"/>
                      </a:cubicBezTo>
                      <a:cubicBezTo>
                        <a:pt x="83" y="125"/>
                        <a:pt x="97" y="147"/>
                        <a:pt x="111" y="103"/>
                      </a:cubicBezTo>
                      <a:cubicBezTo>
                        <a:pt x="100" y="24"/>
                        <a:pt x="111" y="65"/>
                        <a:pt x="59" y="29"/>
                      </a:cubicBezTo>
                      <a:cubicBezTo>
                        <a:pt x="44" y="5"/>
                        <a:pt x="45" y="16"/>
                        <a:pt x="4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139">
                  <a:extLst>
                    <a:ext uri="{FF2B5EF4-FFF2-40B4-BE49-F238E27FC236}">
                      <a16:creationId xmlns:a16="http://schemas.microsoft.com/office/drawing/2014/main" id="{63D674EF-D852-448C-A7C6-CF4118F73D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1" y="3249"/>
                  <a:ext cx="126" cy="82"/>
                </a:xfrm>
                <a:custGeom>
                  <a:avLst/>
                  <a:gdLst>
                    <a:gd name="T0" fmla="*/ 82 w 126"/>
                    <a:gd name="T1" fmla="*/ 0 h 82"/>
                    <a:gd name="T2" fmla="*/ 23 w 126"/>
                    <a:gd name="T3" fmla="*/ 8 h 82"/>
                    <a:gd name="T4" fmla="*/ 0 w 126"/>
                    <a:gd name="T5" fmla="*/ 15 h 82"/>
                    <a:gd name="T6" fmla="*/ 23 w 126"/>
                    <a:gd name="T7" fmla="*/ 22 h 82"/>
                    <a:gd name="T8" fmla="*/ 82 w 126"/>
                    <a:gd name="T9" fmla="*/ 30 h 82"/>
                    <a:gd name="T10" fmla="*/ 126 w 126"/>
                    <a:gd name="T11" fmla="*/ 37 h 82"/>
                    <a:gd name="T12" fmla="*/ 82 w 126"/>
                    <a:gd name="T13" fmla="*/ 0 h 8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6"/>
                    <a:gd name="T22" fmla="*/ 0 h 82"/>
                    <a:gd name="T23" fmla="*/ 126 w 126"/>
                    <a:gd name="T24" fmla="*/ 82 h 8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6" h="82">
                      <a:moveTo>
                        <a:pt x="82" y="0"/>
                      </a:moveTo>
                      <a:cubicBezTo>
                        <a:pt x="62" y="3"/>
                        <a:pt x="43" y="4"/>
                        <a:pt x="23" y="8"/>
                      </a:cubicBezTo>
                      <a:cubicBezTo>
                        <a:pt x="15" y="9"/>
                        <a:pt x="0" y="7"/>
                        <a:pt x="0" y="15"/>
                      </a:cubicBezTo>
                      <a:cubicBezTo>
                        <a:pt x="0" y="23"/>
                        <a:pt x="15" y="21"/>
                        <a:pt x="23" y="22"/>
                      </a:cubicBezTo>
                      <a:cubicBezTo>
                        <a:pt x="43" y="26"/>
                        <a:pt x="62" y="27"/>
                        <a:pt x="82" y="30"/>
                      </a:cubicBezTo>
                      <a:cubicBezTo>
                        <a:pt x="98" y="56"/>
                        <a:pt x="112" y="82"/>
                        <a:pt x="126" y="37"/>
                      </a:cubicBezTo>
                      <a:cubicBezTo>
                        <a:pt x="115" y="2"/>
                        <a:pt x="126" y="18"/>
                        <a:pt x="8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140">
                  <a:extLst>
                    <a:ext uri="{FF2B5EF4-FFF2-40B4-BE49-F238E27FC236}">
                      <a16:creationId xmlns:a16="http://schemas.microsoft.com/office/drawing/2014/main" id="{56C96450-8D7A-4602-98D7-D01556563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1" y="3158"/>
                  <a:ext cx="51" cy="83"/>
                </a:xfrm>
                <a:custGeom>
                  <a:avLst/>
                  <a:gdLst>
                    <a:gd name="T0" fmla="*/ 18 w 51"/>
                    <a:gd name="T1" fmla="*/ 43 h 83"/>
                    <a:gd name="T2" fmla="*/ 25 w 51"/>
                    <a:gd name="T3" fmla="*/ 6 h 83"/>
                    <a:gd name="T4" fmla="*/ 47 w 51"/>
                    <a:gd name="T5" fmla="*/ 14 h 83"/>
                    <a:gd name="T6" fmla="*/ 40 w 51"/>
                    <a:gd name="T7" fmla="*/ 80 h 83"/>
                    <a:gd name="T8" fmla="*/ 18 w 51"/>
                    <a:gd name="T9" fmla="*/ 4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83"/>
                    <a:gd name="T17" fmla="*/ 51 w 51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83">
                      <a:moveTo>
                        <a:pt x="18" y="43"/>
                      </a:moveTo>
                      <a:cubicBezTo>
                        <a:pt x="20" y="31"/>
                        <a:pt x="16" y="15"/>
                        <a:pt x="25" y="6"/>
                      </a:cubicBezTo>
                      <a:cubicBezTo>
                        <a:pt x="31" y="0"/>
                        <a:pt x="45" y="6"/>
                        <a:pt x="47" y="14"/>
                      </a:cubicBezTo>
                      <a:cubicBezTo>
                        <a:pt x="51" y="36"/>
                        <a:pt x="42" y="58"/>
                        <a:pt x="40" y="80"/>
                      </a:cubicBezTo>
                      <a:cubicBezTo>
                        <a:pt x="0" y="71"/>
                        <a:pt x="7" y="83"/>
                        <a:pt x="18" y="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141">
                  <a:extLst>
                    <a:ext uri="{FF2B5EF4-FFF2-40B4-BE49-F238E27FC236}">
                      <a16:creationId xmlns:a16="http://schemas.microsoft.com/office/drawing/2014/main" id="{CB9F136E-2F52-4B46-8B30-B82F4F4C5A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7" y="3022"/>
                  <a:ext cx="51" cy="83"/>
                </a:xfrm>
                <a:custGeom>
                  <a:avLst/>
                  <a:gdLst>
                    <a:gd name="T0" fmla="*/ 18 w 51"/>
                    <a:gd name="T1" fmla="*/ 43 h 83"/>
                    <a:gd name="T2" fmla="*/ 25 w 51"/>
                    <a:gd name="T3" fmla="*/ 6 h 83"/>
                    <a:gd name="T4" fmla="*/ 47 w 51"/>
                    <a:gd name="T5" fmla="*/ 14 h 83"/>
                    <a:gd name="T6" fmla="*/ 40 w 51"/>
                    <a:gd name="T7" fmla="*/ 80 h 83"/>
                    <a:gd name="T8" fmla="*/ 18 w 51"/>
                    <a:gd name="T9" fmla="*/ 4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83"/>
                    <a:gd name="T17" fmla="*/ 51 w 51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83">
                      <a:moveTo>
                        <a:pt x="18" y="43"/>
                      </a:moveTo>
                      <a:cubicBezTo>
                        <a:pt x="20" y="31"/>
                        <a:pt x="16" y="15"/>
                        <a:pt x="25" y="6"/>
                      </a:cubicBezTo>
                      <a:cubicBezTo>
                        <a:pt x="31" y="0"/>
                        <a:pt x="45" y="6"/>
                        <a:pt x="47" y="14"/>
                      </a:cubicBezTo>
                      <a:cubicBezTo>
                        <a:pt x="51" y="36"/>
                        <a:pt x="42" y="58"/>
                        <a:pt x="40" y="80"/>
                      </a:cubicBezTo>
                      <a:cubicBezTo>
                        <a:pt x="0" y="71"/>
                        <a:pt x="7" y="83"/>
                        <a:pt x="18" y="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142">
                <a:extLst>
                  <a:ext uri="{FF2B5EF4-FFF2-40B4-BE49-F238E27FC236}">
                    <a16:creationId xmlns:a16="http://schemas.microsoft.com/office/drawing/2014/main" id="{E075F159-12F1-496B-AA5C-C95D7FE0C4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68" y="2450"/>
                <a:ext cx="967" cy="494"/>
                <a:chOff x="2064" y="3203"/>
                <a:chExt cx="534" cy="309"/>
              </a:xfrm>
            </p:grpSpPr>
            <p:sp>
              <p:nvSpPr>
                <p:cNvPr id="56" name="Freeform 143">
                  <a:extLst>
                    <a:ext uri="{FF2B5EF4-FFF2-40B4-BE49-F238E27FC236}">
                      <a16:creationId xmlns:a16="http://schemas.microsoft.com/office/drawing/2014/main" id="{F904920D-863D-45F4-B5B3-3CE39ACD3C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5" y="3203"/>
                  <a:ext cx="153" cy="115"/>
                </a:xfrm>
                <a:custGeom>
                  <a:avLst/>
                  <a:gdLst>
                    <a:gd name="T0" fmla="*/ 51 w 153"/>
                    <a:gd name="T1" fmla="*/ 0 h 115"/>
                    <a:gd name="T2" fmla="*/ 7 w 153"/>
                    <a:gd name="T3" fmla="*/ 59 h 115"/>
                    <a:gd name="T4" fmla="*/ 14 w 153"/>
                    <a:gd name="T5" fmla="*/ 104 h 115"/>
                    <a:gd name="T6" fmla="*/ 118 w 153"/>
                    <a:gd name="T7" fmla="*/ 96 h 115"/>
                    <a:gd name="T8" fmla="*/ 73 w 153"/>
                    <a:gd name="T9" fmla="*/ 30 h 115"/>
                    <a:gd name="T10" fmla="*/ 51 w 153"/>
                    <a:gd name="T11" fmla="*/ 0 h 1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3"/>
                    <a:gd name="T19" fmla="*/ 0 h 115"/>
                    <a:gd name="T20" fmla="*/ 153 w 153"/>
                    <a:gd name="T21" fmla="*/ 115 h 1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3" h="115">
                      <a:moveTo>
                        <a:pt x="51" y="0"/>
                      </a:moveTo>
                      <a:cubicBezTo>
                        <a:pt x="34" y="24"/>
                        <a:pt x="16" y="31"/>
                        <a:pt x="7" y="59"/>
                      </a:cubicBezTo>
                      <a:cubicBezTo>
                        <a:pt x="9" y="74"/>
                        <a:pt x="0" y="99"/>
                        <a:pt x="14" y="104"/>
                      </a:cubicBezTo>
                      <a:cubicBezTo>
                        <a:pt x="47" y="115"/>
                        <a:pt x="87" y="111"/>
                        <a:pt x="118" y="96"/>
                      </a:cubicBezTo>
                      <a:cubicBezTo>
                        <a:pt x="153" y="79"/>
                        <a:pt x="81" y="33"/>
                        <a:pt x="73" y="30"/>
                      </a:cubicBezTo>
                      <a:cubicBezTo>
                        <a:pt x="47" y="12"/>
                        <a:pt x="51" y="24"/>
                        <a:pt x="5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144">
                  <a:extLst>
                    <a:ext uri="{FF2B5EF4-FFF2-40B4-BE49-F238E27FC236}">
                      <a16:creationId xmlns:a16="http://schemas.microsoft.com/office/drawing/2014/main" id="{1D078EF2-A174-4178-90F9-C4B05C572D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0" y="3339"/>
                  <a:ext cx="145" cy="124"/>
                </a:xfrm>
                <a:custGeom>
                  <a:avLst/>
                  <a:gdLst>
                    <a:gd name="T0" fmla="*/ 0 w 145"/>
                    <a:gd name="T1" fmla="*/ 52 h 124"/>
                    <a:gd name="T2" fmla="*/ 104 w 145"/>
                    <a:gd name="T3" fmla="*/ 0 h 124"/>
                    <a:gd name="T4" fmla="*/ 37 w 145"/>
                    <a:gd name="T5" fmla="*/ 111 h 124"/>
                    <a:gd name="T6" fmla="*/ 0 w 145"/>
                    <a:gd name="T7" fmla="*/ 52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5"/>
                    <a:gd name="T13" fmla="*/ 0 h 124"/>
                    <a:gd name="T14" fmla="*/ 145 w 145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5" h="124">
                      <a:moveTo>
                        <a:pt x="0" y="52"/>
                      </a:moveTo>
                      <a:cubicBezTo>
                        <a:pt x="61" y="39"/>
                        <a:pt x="55" y="32"/>
                        <a:pt x="104" y="0"/>
                      </a:cubicBezTo>
                      <a:cubicBezTo>
                        <a:pt x="145" y="64"/>
                        <a:pt x="84" y="79"/>
                        <a:pt x="37" y="111"/>
                      </a:cubicBezTo>
                      <a:cubicBezTo>
                        <a:pt x="18" y="124"/>
                        <a:pt x="12" y="72"/>
                        <a:pt x="0" y="5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145">
                  <a:extLst>
                    <a:ext uri="{FF2B5EF4-FFF2-40B4-BE49-F238E27FC236}">
                      <a16:creationId xmlns:a16="http://schemas.microsoft.com/office/drawing/2014/main" id="{27931B49-E634-4B2F-B624-4AF54C0C06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4" y="3203"/>
                  <a:ext cx="111" cy="147"/>
                </a:xfrm>
                <a:custGeom>
                  <a:avLst/>
                  <a:gdLst>
                    <a:gd name="T0" fmla="*/ 45 w 111"/>
                    <a:gd name="T1" fmla="*/ 0 h 147"/>
                    <a:gd name="T2" fmla="*/ 0 w 111"/>
                    <a:gd name="T3" fmla="*/ 59 h 147"/>
                    <a:gd name="T4" fmla="*/ 74 w 111"/>
                    <a:gd name="T5" fmla="*/ 96 h 147"/>
                    <a:gd name="T6" fmla="*/ 111 w 111"/>
                    <a:gd name="T7" fmla="*/ 103 h 147"/>
                    <a:gd name="T8" fmla="*/ 59 w 111"/>
                    <a:gd name="T9" fmla="*/ 29 h 147"/>
                    <a:gd name="T10" fmla="*/ 45 w 111"/>
                    <a:gd name="T11" fmla="*/ 0 h 14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1"/>
                    <a:gd name="T19" fmla="*/ 0 h 147"/>
                    <a:gd name="T20" fmla="*/ 111 w 111"/>
                    <a:gd name="T21" fmla="*/ 147 h 14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1" h="147">
                      <a:moveTo>
                        <a:pt x="45" y="0"/>
                      </a:moveTo>
                      <a:cubicBezTo>
                        <a:pt x="18" y="17"/>
                        <a:pt x="11" y="29"/>
                        <a:pt x="0" y="59"/>
                      </a:cubicBezTo>
                      <a:cubicBezTo>
                        <a:pt x="21" y="90"/>
                        <a:pt x="36" y="88"/>
                        <a:pt x="74" y="96"/>
                      </a:cubicBezTo>
                      <a:cubicBezTo>
                        <a:pt x="83" y="125"/>
                        <a:pt x="97" y="147"/>
                        <a:pt x="111" y="103"/>
                      </a:cubicBezTo>
                      <a:cubicBezTo>
                        <a:pt x="100" y="24"/>
                        <a:pt x="111" y="65"/>
                        <a:pt x="59" y="29"/>
                      </a:cubicBezTo>
                      <a:cubicBezTo>
                        <a:pt x="44" y="5"/>
                        <a:pt x="45" y="16"/>
                        <a:pt x="4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146">
                  <a:extLst>
                    <a:ext uri="{FF2B5EF4-FFF2-40B4-BE49-F238E27FC236}">
                      <a16:creationId xmlns:a16="http://schemas.microsoft.com/office/drawing/2014/main" id="{5ECD26EA-EC51-4695-B52D-70847166B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4" y="3430"/>
                  <a:ext cx="126" cy="82"/>
                </a:xfrm>
                <a:custGeom>
                  <a:avLst/>
                  <a:gdLst>
                    <a:gd name="T0" fmla="*/ 82 w 126"/>
                    <a:gd name="T1" fmla="*/ 0 h 82"/>
                    <a:gd name="T2" fmla="*/ 23 w 126"/>
                    <a:gd name="T3" fmla="*/ 8 h 82"/>
                    <a:gd name="T4" fmla="*/ 0 w 126"/>
                    <a:gd name="T5" fmla="*/ 15 h 82"/>
                    <a:gd name="T6" fmla="*/ 23 w 126"/>
                    <a:gd name="T7" fmla="*/ 22 h 82"/>
                    <a:gd name="T8" fmla="*/ 82 w 126"/>
                    <a:gd name="T9" fmla="*/ 30 h 82"/>
                    <a:gd name="T10" fmla="*/ 126 w 126"/>
                    <a:gd name="T11" fmla="*/ 37 h 82"/>
                    <a:gd name="T12" fmla="*/ 82 w 126"/>
                    <a:gd name="T13" fmla="*/ 0 h 8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6"/>
                    <a:gd name="T22" fmla="*/ 0 h 82"/>
                    <a:gd name="T23" fmla="*/ 126 w 126"/>
                    <a:gd name="T24" fmla="*/ 82 h 8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6" h="82">
                      <a:moveTo>
                        <a:pt x="82" y="0"/>
                      </a:moveTo>
                      <a:cubicBezTo>
                        <a:pt x="62" y="3"/>
                        <a:pt x="43" y="4"/>
                        <a:pt x="23" y="8"/>
                      </a:cubicBezTo>
                      <a:cubicBezTo>
                        <a:pt x="15" y="9"/>
                        <a:pt x="0" y="7"/>
                        <a:pt x="0" y="15"/>
                      </a:cubicBezTo>
                      <a:cubicBezTo>
                        <a:pt x="0" y="23"/>
                        <a:pt x="15" y="21"/>
                        <a:pt x="23" y="22"/>
                      </a:cubicBezTo>
                      <a:cubicBezTo>
                        <a:pt x="43" y="26"/>
                        <a:pt x="62" y="27"/>
                        <a:pt x="82" y="30"/>
                      </a:cubicBezTo>
                      <a:cubicBezTo>
                        <a:pt x="98" y="56"/>
                        <a:pt x="112" y="82"/>
                        <a:pt x="126" y="37"/>
                      </a:cubicBezTo>
                      <a:cubicBezTo>
                        <a:pt x="115" y="2"/>
                        <a:pt x="126" y="18"/>
                        <a:pt x="8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147">
                  <a:extLst>
                    <a:ext uri="{FF2B5EF4-FFF2-40B4-BE49-F238E27FC236}">
                      <a16:creationId xmlns:a16="http://schemas.microsoft.com/office/drawing/2014/main" id="{A5E90195-30B3-4447-9C7C-D7D3D2AB3E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2" y="3294"/>
                  <a:ext cx="126" cy="82"/>
                </a:xfrm>
                <a:custGeom>
                  <a:avLst/>
                  <a:gdLst>
                    <a:gd name="T0" fmla="*/ 82 w 126"/>
                    <a:gd name="T1" fmla="*/ 0 h 82"/>
                    <a:gd name="T2" fmla="*/ 23 w 126"/>
                    <a:gd name="T3" fmla="*/ 8 h 82"/>
                    <a:gd name="T4" fmla="*/ 0 w 126"/>
                    <a:gd name="T5" fmla="*/ 15 h 82"/>
                    <a:gd name="T6" fmla="*/ 23 w 126"/>
                    <a:gd name="T7" fmla="*/ 22 h 82"/>
                    <a:gd name="T8" fmla="*/ 82 w 126"/>
                    <a:gd name="T9" fmla="*/ 30 h 82"/>
                    <a:gd name="T10" fmla="*/ 126 w 126"/>
                    <a:gd name="T11" fmla="*/ 37 h 82"/>
                    <a:gd name="T12" fmla="*/ 82 w 126"/>
                    <a:gd name="T13" fmla="*/ 0 h 8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6"/>
                    <a:gd name="T22" fmla="*/ 0 h 82"/>
                    <a:gd name="T23" fmla="*/ 126 w 126"/>
                    <a:gd name="T24" fmla="*/ 82 h 8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6" h="82">
                      <a:moveTo>
                        <a:pt x="82" y="0"/>
                      </a:moveTo>
                      <a:cubicBezTo>
                        <a:pt x="62" y="3"/>
                        <a:pt x="43" y="4"/>
                        <a:pt x="23" y="8"/>
                      </a:cubicBezTo>
                      <a:cubicBezTo>
                        <a:pt x="15" y="9"/>
                        <a:pt x="0" y="7"/>
                        <a:pt x="0" y="15"/>
                      </a:cubicBezTo>
                      <a:cubicBezTo>
                        <a:pt x="0" y="23"/>
                        <a:pt x="15" y="21"/>
                        <a:pt x="23" y="22"/>
                      </a:cubicBezTo>
                      <a:cubicBezTo>
                        <a:pt x="43" y="26"/>
                        <a:pt x="62" y="27"/>
                        <a:pt x="82" y="30"/>
                      </a:cubicBezTo>
                      <a:cubicBezTo>
                        <a:pt x="98" y="56"/>
                        <a:pt x="112" y="82"/>
                        <a:pt x="126" y="37"/>
                      </a:cubicBezTo>
                      <a:cubicBezTo>
                        <a:pt x="115" y="2"/>
                        <a:pt x="126" y="18"/>
                        <a:pt x="8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148">
                  <a:extLst>
                    <a:ext uri="{FF2B5EF4-FFF2-40B4-BE49-F238E27FC236}">
                      <a16:creationId xmlns:a16="http://schemas.microsoft.com/office/drawing/2014/main" id="{DBD55149-C993-4878-B19A-F73767DF49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0" y="3385"/>
                  <a:ext cx="51" cy="83"/>
                </a:xfrm>
                <a:custGeom>
                  <a:avLst/>
                  <a:gdLst>
                    <a:gd name="T0" fmla="*/ 18 w 51"/>
                    <a:gd name="T1" fmla="*/ 43 h 83"/>
                    <a:gd name="T2" fmla="*/ 25 w 51"/>
                    <a:gd name="T3" fmla="*/ 6 h 83"/>
                    <a:gd name="T4" fmla="*/ 47 w 51"/>
                    <a:gd name="T5" fmla="*/ 14 h 83"/>
                    <a:gd name="T6" fmla="*/ 40 w 51"/>
                    <a:gd name="T7" fmla="*/ 80 h 83"/>
                    <a:gd name="T8" fmla="*/ 18 w 51"/>
                    <a:gd name="T9" fmla="*/ 4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83"/>
                    <a:gd name="T17" fmla="*/ 51 w 51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83">
                      <a:moveTo>
                        <a:pt x="18" y="43"/>
                      </a:moveTo>
                      <a:cubicBezTo>
                        <a:pt x="20" y="31"/>
                        <a:pt x="16" y="15"/>
                        <a:pt x="25" y="6"/>
                      </a:cubicBezTo>
                      <a:cubicBezTo>
                        <a:pt x="31" y="0"/>
                        <a:pt x="45" y="6"/>
                        <a:pt x="47" y="14"/>
                      </a:cubicBezTo>
                      <a:cubicBezTo>
                        <a:pt x="51" y="36"/>
                        <a:pt x="42" y="58"/>
                        <a:pt x="40" y="80"/>
                      </a:cubicBezTo>
                      <a:cubicBezTo>
                        <a:pt x="0" y="71"/>
                        <a:pt x="7" y="83"/>
                        <a:pt x="18" y="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Group 149">
                <a:extLst>
                  <a:ext uri="{FF2B5EF4-FFF2-40B4-BE49-F238E27FC236}">
                    <a16:creationId xmlns:a16="http://schemas.microsoft.com/office/drawing/2014/main" id="{AE09EB5F-F0EF-4C2F-9A5E-0003BB3ABD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37" y="2306"/>
                <a:ext cx="967" cy="547"/>
                <a:chOff x="3107" y="2931"/>
                <a:chExt cx="534" cy="342"/>
              </a:xfrm>
            </p:grpSpPr>
            <p:sp>
              <p:nvSpPr>
                <p:cNvPr id="49" name="Freeform 150">
                  <a:extLst>
                    <a:ext uri="{FF2B5EF4-FFF2-40B4-BE49-F238E27FC236}">
                      <a16:creationId xmlns:a16="http://schemas.microsoft.com/office/drawing/2014/main" id="{9D15C3FB-CF16-411C-AB1D-2E6D7E26DC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8" y="2976"/>
                  <a:ext cx="153" cy="115"/>
                </a:xfrm>
                <a:custGeom>
                  <a:avLst/>
                  <a:gdLst>
                    <a:gd name="T0" fmla="*/ 51 w 153"/>
                    <a:gd name="T1" fmla="*/ 0 h 115"/>
                    <a:gd name="T2" fmla="*/ 7 w 153"/>
                    <a:gd name="T3" fmla="*/ 59 h 115"/>
                    <a:gd name="T4" fmla="*/ 14 w 153"/>
                    <a:gd name="T5" fmla="*/ 104 h 115"/>
                    <a:gd name="T6" fmla="*/ 118 w 153"/>
                    <a:gd name="T7" fmla="*/ 96 h 115"/>
                    <a:gd name="T8" fmla="*/ 73 w 153"/>
                    <a:gd name="T9" fmla="*/ 30 h 115"/>
                    <a:gd name="T10" fmla="*/ 51 w 153"/>
                    <a:gd name="T11" fmla="*/ 0 h 1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3"/>
                    <a:gd name="T19" fmla="*/ 0 h 115"/>
                    <a:gd name="T20" fmla="*/ 153 w 153"/>
                    <a:gd name="T21" fmla="*/ 115 h 1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3" h="115">
                      <a:moveTo>
                        <a:pt x="51" y="0"/>
                      </a:moveTo>
                      <a:cubicBezTo>
                        <a:pt x="34" y="24"/>
                        <a:pt x="16" y="31"/>
                        <a:pt x="7" y="59"/>
                      </a:cubicBezTo>
                      <a:cubicBezTo>
                        <a:pt x="9" y="74"/>
                        <a:pt x="0" y="99"/>
                        <a:pt x="14" y="104"/>
                      </a:cubicBezTo>
                      <a:cubicBezTo>
                        <a:pt x="47" y="115"/>
                        <a:pt x="87" y="111"/>
                        <a:pt x="118" y="96"/>
                      </a:cubicBezTo>
                      <a:cubicBezTo>
                        <a:pt x="153" y="79"/>
                        <a:pt x="81" y="33"/>
                        <a:pt x="73" y="30"/>
                      </a:cubicBezTo>
                      <a:cubicBezTo>
                        <a:pt x="47" y="12"/>
                        <a:pt x="51" y="24"/>
                        <a:pt x="5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151">
                  <a:extLst>
                    <a:ext uri="{FF2B5EF4-FFF2-40B4-BE49-F238E27FC236}">
                      <a16:creationId xmlns:a16="http://schemas.microsoft.com/office/drawing/2014/main" id="{71C2FD48-DB71-4D4E-9B27-7B400E92A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0" y="3158"/>
                  <a:ext cx="153" cy="115"/>
                </a:xfrm>
                <a:custGeom>
                  <a:avLst/>
                  <a:gdLst>
                    <a:gd name="T0" fmla="*/ 51 w 153"/>
                    <a:gd name="T1" fmla="*/ 0 h 115"/>
                    <a:gd name="T2" fmla="*/ 7 w 153"/>
                    <a:gd name="T3" fmla="*/ 59 h 115"/>
                    <a:gd name="T4" fmla="*/ 14 w 153"/>
                    <a:gd name="T5" fmla="*/ 104 h 115"/>
                    <a:gd name="T6" fmla="*/ 118 w 153"/>
                    <a:gd name="T7" fmla="*/ 96 h 115"/>
                    <a:gd name="T8" fmla="*/ 73 w 153"/>
                    <a:gd name="T9" fmla="*/ 30 h 115"/>
                    <a:gd name="T10" fmla="*/ 51 w 153"/>
                    <a:gd name="T11" fmla="*/ 0 h 1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3"/>
                    <a:gd name="T19" fmla="*/ 0 h 115"/>
                    <a:gd name="T20" fmla="*/ 153 w 153"/>
                    <a:gd name="T21" fmla="*/ 115 h 1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3" h="115">
                      <a:moveTo>
                        <a:pt x="51" y="0"/>
                      </a:moveTo>
                      <a:cubicBezTo>
                        <a:pt x="34" y="24"/>
                        <a:pt x="16" y="31"/>
                        <a:pt x="7" y="59"/>
                      </a:cubicBezTo>
                      <a:cubicBezTo>
                        <a:pt x="9" y="74"/>
                        <a:pt x="0" y="99"/>
                        <a:pt x="14" y="104"/>
                      </a:cubicBezTo>
                      <a:cubicBezTo>
                        <a:pt x="47" y="115"/>
                        <a:pt x="87" y="111"/>
                        <a:pt x="118" y="96"/>
                      </a:cubicBezTo>
                      <a:cubicBezTo>
                        <a:pt x="153" y="79"/>
                        <a:pt x="81" y="33"/>
                        <a:pt x="73" y="30"/>
                      </a:cubicBezTo>
                      <a:cubicBezTo>
                        <a:pt x="47" y="12"/>
                        <a:pt x="51" y="24"/>
                        <a:pt x="5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152">
                  <a:extLst>
                    <a:ext uri="{FF2B5EF4-FFF2-40B4-BE49-F238E27FC236}">
                      <a16:creationId xmlns:a16="http://schemas.microsoft.com/office/drawing/2014/main" id="{AC6F54B6-79F9-4035-A710-62D541B44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9" y="2931"/>
                  <a:ext cx="153" cy="104"/>
                </a:xfrm>
                <a:custGeom>
                  <a:avLst/>
                  <a:gdLst>
                    <a:gd name="T0" fmla="*/ 1 w 240"/>
                    <a:gd name="T1" fmla="*/ 1 h 170"/>
                    <a:gd name="T2" fmla="*/ 1 w 240"/>
                    <a:gd name="T3" fmla="*/ 1 h 170"/>
                    <a:gd name="T4" fmla="*/ 1 w 240"/>
                    <a:gd name="T5" fmla="*/ 1 h 170"/>
                    <a:gd name="T6" fmla="*/ 1 w 240"/>
                    <a:gd name="T7" fmla="*/ 1 h 170"/>
                    <a:gd name="T8" fmla="*/ 1 w 240"/>
                    <a:gd name="T9" fmla="*/ 1 h 170"/>
                    <a:gd name="T10" fmla="*/ 1 w 240"/>
                    <a:gd name="T11" fmla="*/ 1 h 170"/>
                    <a:gd name="T12" fmla="*/ 1 w 240"/>
                    <a:gd name="T13" fmla="*/ 1 h 1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0"/>
                    <a:gd name="T22" fmla="*/ 0 h 170"/>
                    <a:gd name="T23" fmla="*/ 240 w 240"/>
                    <a:gd name="T24" fmla="*/ 170 h 17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0" h="170">
                      <a:moveTo>
                        <a:pt x="22" y="17"/>
                      </a:moveTo>
                      <a:cubicBezTo>
                        <a:pt x="2" y="47"/>
                        <a:pt x="0" y="87"/>
                        <a:pt x="30" y="113"/>
                      </a:cubicBezTo>
                      <a:cubicBezTo>
                        <a:pt x="43" y="125"/>
                        <a:pt x="59" y="133"/>
                        <a:pt x="74" y="143"/>
                      </a:cubicBezTo>
                      <a:cubicBezTo>
                        <a:pt x="81" y="148"/>
                        <a:pt x="96" y="158"/>
                        <a:pt x="96" y="158"/>
                      </a:cubicBezTo>
                      <a:cubicBezTo>
                        <a:pt x="130" y="155"/>
                        <a:pt x="171" y="170"/>
                        <a:pt x="199" y="150"/>
                      </a:cubicBezTo>
                      <a:cubicBezTo>
                        <a:pt x="240" y="122"/>
                        <a:pt x="174" y="68"/>
                        <a:pt x="155" y="62"/>
                      </a:cubicBezTo>
                      <a:cubicBezTo>
                        <a:pt x="95" y="0"/>
                        <a:pt x="103" y="9"/>
                        <a:pt x="22" y="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153">
                  <a:extLst>
                    <a:ext uri="{FF2B5EF4-FFF2-40B4-BE49-F238E27FC236}">
                      <a16:creationId xmlns:a16="http://schemas.microsoft.com/office/drawing/2014/main" id="{1955A861-3992-4940-B643-72D0309155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5" y="3067"/>
                  <a:ext cx="126" cy="82"/>
                </a:xfrm>
                <a:custGeom>
                  <a:avLst/>
                  <a:gdLst>
                    <a:gd name="T0" fmla="*/ 82 w 126"/>
                    <a:gd name="T1" fmla="*/ 0 h 82"/>
                    <a:gd name="T2" fmla="*/ 23 w 126"/>
                    <a:gd name="T3" fmla="*/ 8 h 82"/>
                    <a:gd name="T4" fmla="*/ 0 w 126"/>
                    <a:gd name="T5" fmla="*/ 15 h 82"/>
                    <a:gd name="T6" fmla="*/ 23 w 126"/>
                    <a:gd name="T7" fmla="*/ 22 h 82"/>
                    <a:gd name="T8" fmla="*/ 82 w 126"/>
                    <a:gd name="T9" fmla="*/ 30 h 82"/>
                    <a:gd name="T10" fmla="*/ 126 w 126"/>
                    <a:gd name="T11" fmla="*/ 37 h 82"/>
                    <a:gd name="T12" fmla="*/ 82 w 126"/>
                    <a:gd name="T13" fmla="*/ 0 h 8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6"/>
                    <a:gd name="T22" fmla="*/ 0 h 82"/>
                    <a:gd name="T23" fmla="*/ 126 w 126"/>
                    <a:gd name="T24" fmla="*/ 82 h 8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6" h="82">
                      <a:moveTo>
                        <a:pt x="82" y="0"/>
                      </a:moveTo>
                      <a:cubicBezTo>
                        <a:pt x="62" y="3"/>
                        <a:pt x="43" y="4"/>
                        <a:pt x="23" y="8"/>
                      </a:cubicBezTo>
                      <a:cubicBezTo>
                        <a:pt x="15" y="9"/>
                        <a:pt x="0" y="7"/>
                        <a:pt x="0" y="15"/>
                      </a:cubicBezTo>
                      <a:cubicBezTo>
                        <a:pt x="0" y="23"/>
                        <a:pt x="15" y="21"/>
                        <a:pt x="23" y="22"/>
                      </a:cubicBezTo>
                      <a:cubicBezTo>
                        <a:pt x="43" y="26"/>
                        <a:pt x="62" y="27"/>
                        <a:pt x="82" y="30"/>
                      </a:cubicBezTo>
                      <a:cubicBezTo>
                        <a:pt x="98" y="56"/>
                        <a:pt x="112" y="82"/>
                        <a:pt x="126" y="37"/>
                      </a:cubicBezTo>
                      <a:cubicBezTo>
                        <a:pt x="115" y="2"/>
                        <a:pt x="126" y="18"/>
                        <a:pt x="8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154">
                  <a:extLst>
                    <a:ext uri="{FF2B5EF4-FFF2-40B4-BE49-F238E27FC236}">
                      <a16:creationId xmlns:a16="http://schemas.microsoft.com/office/drawing/2014/main" id="{CCFAFD76-8342-4EC2-B1EF-E98563330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3158"/>
                  <a:ext cx="126" cy="82"/>
                </a:xfrm>
                <a:custGeom>
                  <a:avLst/>
                  <a:gdLst>
                    <a:gd name="T0" fmla="*/ 82 w 126"/>
                    <a:gd name="T1" fmla="*/ 0 h 82"/>
                    <a:gd name="T2" fmla="*/ 23 w 126"/>
                    <a:gd name="T3" fmla="*/ 8 h 82"/>
                    <a:gd name="T4" fmla="*/ 0 w 126"/>
                    <a:gd name="T5" fmla="*/ 15 h 82"/>
                    <a:gd name="T6" fmla="*/ 23 w 126"/>
                    <a:gd name="T7" fmla="*/ 22 h 82"/>
                    <a:gd name="T8" fmla="*/ 82 w 126"/>
                    <a:gd name="T9" fmla="*/ 30 h 82"/>
                    <a:gd name="T10" fmla="*/ 126 w 126"/>
                    <a:gd name="T11" fmla="*/ 37 h 82"/>
                    <a:gd name="T12" fmla="*/ 82 w 126"/>
                    <a:gd name="T13" fmla="*/ 0 h 8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6"/>
                    <a:gd name="T22" fmla="*/ 0 h 82"/>
                    <a:gd name="T23" fmla="*/ 126 w 126"/>
                    <a:gd name="T24" fmla="*/ 82 h 8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6" h="82">
                      <a:moveTo>
                        <a:pt x="82" y="0"/>
                      </a:moveTo>
                      <a:cubicBezTo>
                        <a:pt x="62" y="3"/>
                        <a:pt x="43" y="4"/>
                        <a:pt x="23" y="8"/>
                      </a:cubicBezTo>
                      <a:cubicBezTo>
                        <a:pt x="15" y="9"/>
                        <a:pt x="0" y="7"/>
                        <a:pt x="0" y="15"/>
                      </a:cubicBezTo>
                      <a:cubicBezTo>
                        <a:pt x="0" y="23"/>
                        <a:pt x="15" y="21"/>
                        <a:pt x="23" y="22"/>
                      </a:cubicBezTo>
                      <a:cubicBezTo>
                        <a:pt x="43" y="26"/>
                        <a:pt x="62" y="27"/>
                        <a:pt x="82" y="30"/>
                      </a:cubicBezTo>
                      <a:cubicBezTo>
                        <a:pt x="98" y="56"/>
                        <a:pt x="112" y="82"/>
                        <a:pt x="126" y="37"/>
                      </a:cubicBezTo>
                      <a:cubicBezTo>
                        <a:pt x="115" y="2"/>
                        <a:pt x="126" y="18"/>
                        <a:pt x="8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155">
                  <a:extLst>
                    <a:ext uri="{FF2B5EF4-FFF2-40B4-BE49-F238E27FC236}">
                      <a16:creationId xmlns:a16="http://schemas.microsoft.com/office/drawing/2014/main" id="{49461A8D-F224-4249-BAE0-452FD5B39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9" y="3067"/>
                  <a:ext cx="51" cy="83"/>
                </a:xfrm>
                <a:custGeom>
                  <a:avLst/>
                  <a:gdLst>
                    <a:gd name="T0" fmla="*/ 18 w 51"/>
                    <a:gd name="T1" fmla="*/ 43 h 83"/>
                    <a:gd name="T2" fmla="*/ 25 w 51"/>
                    <a:gd name="T3" fmla="*/ 6 h 83"/>
                    <a:gd name="T4" fmla="*/ 47 w 51"/>
                    <a:gd name="T5" fmla="*/ 14 h 83"/>
                    <a:gd name="T6" fmla="*/ 40 w 51"/>
                    <a:gd name="T7" fmla="*/ 80 h 83"/>
                    <a:gd name="T8" fmla="*/ 18 w 51"/>
                    <a:gd name="T9" fmla="*/ 4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83"/>
                    <a:gd name="T17" fmla="*/ 51 w 51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83">
                      <a:moveTo>
                        <a:pt x="18" y="43"/>
                      </a:moveTo>
                      <a:cubicBezTo>
                        <a:pt x="20" y="31"/>
                        <a:pt x="16" y="15"/>
                        <a:pt x="25" y="6"/>
                      </a:cubicBezTo>
                      <a:cubicBezTo>
                        <a:pt x="31" y="0"/>
                        <a:pt x="45" y="6"/>
                        <a:pt x="47" y="14"/>
                      </a:cubicBezTo>
                      <a:cubicBezTo>
                        <a:pt x="51" y="36"/>
                        <a:pt x="42" y="58"/>
                        <a:pt x="40" y="80"/>
                      </a:cubicBezTo>
                      <a:cubicBezTo>
                        <a:pt x="0" y="71"/>
                        <a:pt x="7" y="83"/>
                        <a:pt x="18" y="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156">
                  <a:extLst>
                    <a:ext uri="{FF2B5EF4-FFF2-40B4-BE49-F238E27FC236}">
                      <a16:creationId xmlns:a16="http://schemas.microsoft.com/office/drawing/2014/main" id="{4F0EB55C-16F3-42C8-9719-869710D55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8" y="3158"/>
                  <a:ext cx="51" cy="83"/>
                </a:xfrm>
                <a:custGeom>
                  <a:avLst/>
                  <a:gdLst>
                    <a:gd name="T0" fmla="*/ 18 w 51"/>
                    <a:gd name="T1" fmla="*/ 43 h 83"/>
                    <a:gd name="T2" fmla="*/ 25 w 51"/>
                    <a:gd name="T3" fmla="*/ 6 h 83"/>
                    <a:gd name="T4" fmla="*/ 47 w 51"/>
                    <a:gd name="T5" fmla="*/ 14 h 83"/>
                    <a:gd name="T6" fmla="*/ 40 w 51"/>
                    <a:gd name="T7" fmla="*/ 80 h 83"/>
                    <a:gd name="T8" fmla="*/ 18 w 51"/>
                    <a:gd name="T9" fmla="*/ 4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83"/>
                    <a:gd name="T17" fmla="*/ 51 w 51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83">
                      <a:moveTo>
                        <a:pt x="18" y="43"/>
                      </a:moveTo>
                      <a:cubicBezTo>
                        <a:pt x="20" y="31"/>
                        <a:pt x="16" y="15"/>
                        <a:pt x="25" y="6"/>
                      </a:cubicBezTo>
                      <a:cubicBezTo>
                        <a:pt x="31" y="0"/>
                        <a:pt x="45" y="6"/>
                        <a:pt x="47" y="14"/>
                      </a:cubicBezTo>
                      <a:cubicBezTo>
                        <a:pt x="51" y="36"/>
                        <a:pt x="42" y="58"/>
                        <a:pt x="40" y="80"/>
                      </a:cubicBezTo>
                      <a:cubicBezTo>
                        <a:pt x="0" y="71"/>
                        <a:pt x="7" y="83"/>
                        <a:pt x="18" y="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A2D2CF5C-7969-440D-BBBA-9168581280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3" y="2533"/>
                <a:ext cx="92" cy="133"/>
              </a:xfrm>
              <a:custGeom>
                <a:avLst/>
                <a:gdLst>
                  <a:gd name="T0" fmla="*/ 2147483646 w 51"/>
                  <a:gd name="T1" fmla="*/ 1018221131 h 83"/>
                  <a:gd name="T2" fmla="*/ 2147483646 w 51"/>
                  <a:gd name="T3" fmla="*/ 148207194 h 83"/>
                  <a:gd name="T4" fmla="*/ 2147483646 w 51"/>
                  <a:gd name="T5" fmla="*/ 320996426 h 83"/>
                  <a:gd name="T6" fmla="*/ 2147483646 w 51"/>
                  <a:gd name="T7" fmla="*/ 1878852715 h 83"/>
                  <a:gd name="T8" fmla="*/ 2147483646 w 51"/>
                  <a:gd name="T9" fmla="*/ 1018221131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83"/>
                  <a:gd name="T17" fmla="*/ 51 w 51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83">
                    <a:moveTo>
                      <a:pt x="18" y="43"/>
                    </a:moveTo>
                    <a:cubicBezTo>
                      <a:pt x="20" y="31"/>
                      <a:pt x="16" y="15"/>
                      <a:pt x="25" y="6"/>
                    </a:cubicBezTo>
                    <a:cubicBezTo>
                      <a:pt x="31" y="0"/>
                      <a:pt x="45" y="6"/>
                      <a:pt x="47" y="14"/>
                    </a:cubicBezTo>
                    <a:cubicBezTo>
                      <a:pt x="51" y="36"/>
                      <a:pt x="42" y="58"/>
                      <a:pt x="40" y="80"/>
                    </a:cubicBezTo>
                    <a:cubicBezTo>
                      <a:pt x="0" y="71"/>
                      <a:pt x="7" y="83"/>
                      <a:pt x="18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2D4638E2-353A-4048-9D83-4FDF1FEA9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677"/>
                <a:ext cx="93" cy="133"/>
              </a:xfrm>
              <a:custGeom>
                <a:avLst/>
                <a:gdLst>
                  <a:gd name="T0" fmla="*/ 2147483646 w 51"/>
                  <a:gd name="T1" fmla="*/ 1018221131 h 83"/>
                  <a:gd name="T2" fmla="*/ 2147483646 w 51"/>
                  <a:gd name="T3" fmla="*/ 148207194 h 83"/>
                  <a:gd name="T4" fmla="*/ 2147483646 w 51"/>
                  <a:gd name="T5" fmla="*/ 320996426 h 83"/>
                  <a:gd name="T6" fmla="*/ 2147483646 w 51"/>
                  <a:gd name="T7" fmla="*/ 1878852715 h 83"/>
                  <a:gd name="T8" fmla="*/ 2147483646 w 51"/>
                  <a:gd name="T9" fmla="*/ 1018221131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83"/>
                  <a:gd name="T17" fmla="*/ 51 w 51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83">
                    <a:moveTo>
                      <a:pt x="18" y="43"/>
                    </a:moveTo>
                    <a:cubicBezTo>
                      <a:pt x="20" y="31"/>
                      <a:pt x="16" y="15"/>
                      <a:pt x="25" y="6"/>
                    </a:cubicBezTo>
                    <a:cubicBezTo>
                      <a:pt x="31" y="0"/>
                      <a:pt x="45" y="6"/>
                      <a:pt x="47" y="14"/>
                    </a:cubicBezTo>
                    <a:cubicBezTo>
                      <a:pt x="51" y="36"/>
                      <a:pt x="42" y="58"/>
                      <a:pt x="40" y="80"/>
                    </a:cubicBezTo>
                    <a:cubicBezTo>
                      <a:pt x="0" y="71"/>
                      <a:pt x="7" y="83"/>
                      <a:pt x="18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52A8DE87-39B9-4E85-AF7E-EA6227E35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7" y="2387"/>
                <a:ext cx="93" cy="133"/>
              </a:xfrm>
              <a:custGeom>
                <a:avLst/>
                <a:gdLst>
                  <a:gd name="T0" fmla="*/ 2147483646 w 51"/>
                  <a:gd name="T1" fmla="*/ 1018221131 h 83"/>
                  <a:gd name="T2" fmla="*/ 2147483646 w 51"/>
                  <a:gd name="T3" fmla="*/ 148207194 h 83"/>
                  <a:gd name="T4" fmla="*/ 2147483646 w 51"/>
                  <a:gd name="T5" fmla="*/ 320996426 h 83"/>
                  <a:gd name="T6" fmla="*/ 2147483646 w 51"/>
                  <a:gd name="T7" fmla="*/ 1878852715 h 83"/>
                  <a:gd name="T8" fmla="*/ 2147483646 w 51"/>
                  <a:gd name="T9" fmla="*/ 1018221131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83"/>
                  <a:gd name="T17" fmla="*/ 51 w 51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83">
                    <a:moveTo>
                      <a:pt x="18" y="43"/>
                    </a:moveTo>
                    <a:cubicBezTo>
                      <a:pt x="20" y="31"/>
                      <a:pt x="16" y="15"/>
                      <a:pt x="25" y="6"/>
                    </a:cubicBezTo>
                    <a:cubicBezTo>
                      <a:pt x="31" y="0"/>
                      <a:pt x="45" y="6"/>
                      <a:pt x="47" y="14"/>
                    </a:cubicBezTo>
                    <a:cubicBezTo>
                      <a:pt x="51" y="36"/>
                      <a:pt x="42" y="58"/>
                      <a:pt x="40" y="80"/>
                    </a:cubicBezTo>
                    <a:cubicBezTo>
                      <a:pt x="0" y="71"/>
                      <a:pt x="7" y="83"/>
                      <a:pt x="18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AEA8A875-8D9E-459A-A37E-2D3DACBD9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041"/>
                <a:ext cx="93" cy="133"/>
              </a:xfrm>
              <a:custGeom>
                <a:avLst/>
                <a:gdLst>
                  <a:gd name="T0" fmla="*/ 2147483646 w 51"/>
                  <a:gd name="T1" fmla="*/ 1018221131 h 83"/>
                  <a:gd name="T2" fmla="*/ 2147483646 w 51"/>
                  <a:gd name="T3" fmla="*/ 148207194 h 83"/>
                  <a:gd name="T4" fmla="*/ 2147483646 w 51"/>
                  <a:gd name="T5" fmla="*/ 320996426 h 83"/>
                  <a:gd name="T6" fmla="*/ 2147483646 w 51"/>
                  <a:gd name="T7" fmla="*/ 1878852715 h 83"/>
                  <a:gd name="T8" fmla="*/ 2147483646 w 51"/>
                  <a:gd name="T9" fmla="*/ 1018221131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83"/>
                  <a:gd name="T17" fmla="*/ 51 w 51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83">
                    <a:moveTo>
                      <a:pt x="18" y="43"/>
                    </a:moveTo>
                    <a:cubicBezTo>
                      <a:pt x="20" y="31"/>
                      <a:pt x="16" y="15"/>
                      <a:pt x="25" y="6"/>
                    </a:cubicBezTo>
                    <a:cubicBezTo>
                      <a:pt x="31" y="0"/>
                      <a:pt x="45" y="6"/>
                      <a:pt x="47" y="14"/>
                    </a:cubicBezTo>
                    <a:cubicBezTo>
                      <a:pt x="51" y="36"/>
                      <a:pt x="42" y="58"/>
                      <a:pt x="40" y="80"/>
                    </a:cubicBezTo>
                    <a:cubicBezTo>
                      <a:pt x="0" y="71"/>
                      <a:pt x="7" y="83"/>
                      <a:pt x="18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oup 161">
                <a:extLst>
                  <a:ext uri="{FF2B5EF4-FFF2-40B4-BE49-F238E27FC236}">
                    <a16:creationId xmlns:a16="http://schemas.microsoft.com/office/drawing/2014/main" id="{5D4C246A-A5AF-416D-8332-6DBABC186F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93" y="1747"/>
                <a:ext cx="426" cy="382"/>
                <a:chOff x="2200" y="3022"/>
                <a:chExt cx="235" cy="238"/>
              </a:xfrm>
            </p:grpSpPr>
            <p:sp>
              <p:nvSpPr>
                <p:cNvPr id="46" name="Freeform 162">
                  <a:extLst>
                    <a:ext uri="{FF2B5EF4-FFF2-40B4-BE49-F238E27FC236}">
                      <a16:creationId xmlns:a16="http://schemas.microsoft.com/office/drawing/2014/main" id="{DD7BDBD6-2981-4D59-AFF0-8A16846D6B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0" y="3022"/>
                  <a:ext cx="145" cy="124"/>
                </a:xfrm>
                <a:custGeom>
                  <a:avLst/>
                  <a:gdLst>
                    <a:gd name="T0" fmla="*/ 0 w 145"/>
                    <a:gd name="T1" fmla="*/ 52 h 124"/>
                    <a:gd name="T2" fmla="*/ 104 w 145"/>
                    <a:gd name="T3" fmla="*/ 0 h 124"/>
                    <a:gd name="T4" fmla="*/ 37 w 145"/>
                    <a:gd name="T5" fmla="*/ 111 h 124"/>
                    <a:gd name="T6" fmla="*/ 0 w 145"/>
                    <a:gd name="T7" fmla="*/ 52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5"/>
                    <a:gd name="T13" fmla="*/ 0 h 124"/>
                    <a:gd name="T14" fmla="*/ 145 w 145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5" h="124">
                      <a:moveTo>
                        <a:pt x="0" y="52"/>
                      </a:moveTo>
                      <a:cubicBezTo>
                        <a:pt x="61" y="39"/>
                        <a:pt x="55" y="32"/>
                        <a:pt x="104" y="0"/>
                      </a:cubicBezTo>
                      <a:cubicBezTo>
                        <a:pt x="145" y="64"/>
                        <a:pt x="84" y="79"/>
                        <a:pt x="37" y="111"/>
                      </a:cubicBezTo>
                      <a:cubicBezTo>
                        <a:pt x="18" y="124"/>
                        <a:pt x="12" y="72"/>
                        <a:pt x="0" y="5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163">
                  <a:extLst>
                    <a:ext uri="{FF2B5EF4-FFF2-40B4-BE49-F238E27FC236}">
                      <a16:creationId xmlns:a16="http://schemas.microsoft.com/office/drawing/2014/main" id="{86E900B1-F179-41C4-B8D1-F6C952B1C5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1" y="3113"/>
                  <a:ext cx="51" cy="83"/>
                </a:xfrm>
                <a:custGeom>
                  <a:avLst/>
                  <a:gdLst>
                    <a:gd name="T0" fmla="*/ 18 w 51"/>
                    <a:gd name="T1" fmla="*/ 43 h 83"/>
                    <a:gd name="T2" fmla="*/ 25 w 51"/>
                    <a:gd name="T3" fmla="*/ 6 h 83"/>
                    <a:gd name="T4" fmla="*/ 47 w 51"/>
                    <a:gd name="T5" fmla="*/ 14 h 83"/>
                    <a:gd name="T6" fmla="*/ 40 w 51"/>
                    <a:gd name="T7" fmla="*/ 80 h 83"/>
                    <a:gd name="T8" fmla="*/ 18 w 51"/>
                    <a:gd name="T9" fmla="*/ 4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83"/>
                    <a:gd name="T17" fmla="*/ 51 w 51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83">
                      <a:moveTo>
                        <a:pt x="18" y="43"/>
                      </a:moveTo>
                      <a:cubicBezTo>
                        <a:pt x="20" y="31"/>
                        <a:pt x="16" y="15"/>
                        <a:pt x="25" y="6"/>
                      </a:cubicBezTo>
                      <a:cubicBezTo>
                        <a:pt x="31" y="0"/>
                        <a:pt x="45" y="6"/>
                        <a:pt x="47" y="14"/>
                      </a:cubicBezTo>
                      <a:cubicBezTo>
                        <a:pt x="51" y="36"/>
                        <a:pt x="42" y="58"/>
                        <a:pt x="40" y="80"/>
                      </a:cubicBezTo>
                      <a:cubicBezTo>
                        <a:pt x="0" y="71"/>
                        <a:pt x="7" y="83"/>
                        <a:pt x="18" y="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164">
                  <a:extLst>
                    <a:ext uri="{FF2B5EF4-FFF2-40B4-BE49-F238E27FC236}">
                      <a16:creationId xmlns:a16="http://schemas.microsoft.com/office/drawing/2014/main" id="{4E91516A-2735-4F1B-8D2F-601B03B8A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0" y="3113"/>
                  <a:ext cx="111" cy="147"/>
                </a:xfrm>
                <a:custGeom>
                  <a:avLst/>
                  <a:gdLst>
                    <a:gd name="T0" fmla="*/ 45 w 111"/>
                    <a:gd name="T1" fmla="*/ 0 h 147"/>
                    <a:gd name="T2" fmla="*/ 0 w 111"/>
                    <a:gd name="T3" fmla="*/ 59 h 147"/>
                    <a:gd name="T4" fmla="*/ 74 w 111"/>
                    <a:gd name="T5" fmla="*/ 96 h 147"/>
                    <a:gd name="T6" fmla="*/ 111 w 111"/>
                    <a:gd name="T7" fmla="*/ 103 h 147"/>
                    <a:gd name="T8" fmla="*/ 59 w 111"/>
                    <a:gd name="T9" fmla="*/ 29 h 147"/>
                    <a:gd name="T10" fmla="*/ 45 w 111"/>
                    <a:gd name="T11" fmla="*/ 0 h 14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1"/>
                    <a:gd name="T19" fmla="*/ 0 h 147"/>
                    <a:gd name="T20" fmla="*/ 111 w 111"/>
                    <a:gd name="T21" fmla="*/ 147 h 14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1" h="147">
                      <a:moveTo>
                        <a:pt x="45" y="0"/>
                      </a:moveTo>
                      <a:cubicBezTo>
                        <a:pt x="18" y="17"/>
                        <a:pt x="11" y="29"/>
                        <a:pt x="0" y="59"/>
                      </a:cubicBezTo>
                      <a:cubicBezTo>
                        <a:pt x="21" y="90"/>
                        <a:pt x="36" y="88"/>
                        <a:pt x="74" y="96"/>
                      </a:cubicBezTo>
                      <a:cubicBezTo>
                        <a:pt x="83" y="125"/>
                        <a:pt x="97" y="147"/>
                        <a:pt x="111" y="103"/>
                      </a:cubicBezTo>
                      <a:cubicBezTo>
                        <a:pt x="100" y="24"/>
                        <a:pt x="111" y="65"/>
                        <a:pt x="59" y="29"/>
                      </a:cubicBezTo>
                      <a:cubicBezTo>
                        <a:pt x="44" y="5"/>
                        <a:pt x="45" y="16"/>
                        <a:pt x="4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 165">
                <a:extLst>
                  <a:ext uri="{FF2B5EF4-FFF2-40B4-BE49-F238E27FC236}">
                    <a16:creationId xmlns:a16="http://schemas.microsoft.com/office/drawing/2014/main" id="{9359ABFD-761E-4C46-8B68-53A90BF65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1442"/>
                <a:ext cx="201" cy="236"/>
              </a:xfrm>
              <a:custGeom>
                <a:avLst/>
                <a:gdLst>
                  <a:gd name="T0" fmla="*/ 2147483646 w 111"/>
                  <a:gd name="T1" fmla="*/ 0 h 147"/>
                  <a:gd name="T2" fmla="*/ 0 w 111"/>
                  <a:gd name="T3" fmla="*/ 1497772963 h 147"/>
                  <a:gd name="T4" fmla="*/ 2147483646 w 111"/>
                  <a:gd name="T5" fmla="*/ 2147483646 h 147"/>
                  <a:gd name="T6" fmla="*/ 2147483646 w 111"/>
                  <a:gd name="T7" fmla="*/ 2147483646 h 147"/>
                  <a:gd name="T8" fmla="*/ 2147483646 w 111"/>
                  <a:gd name="T9" fmla="*/ 733019657 h 147"/>
                  <a:gd name="T10" fmla="*/ 2147483646 w 111"/>
                  <a:gd name="T11" fmla="*/ 0 h 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1"/>
                  <a:gd name="T19" fmla="*/ 0 h 147"/>
                  <a:gd name="T20" fmla="*/ 111 w 111"/>
                  <a:gd name="T21" fmla="*/ 147 h 1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1" h="147">
                    <a:moveTo>
                      <a:pt x="45" y="0"/>
                    </a:moveTo>
                    <a:cubicBezTo>
                      <a:pt x="18" y="17"/>
                      <a:pt x="11" y="29"/>
                      <a:pt x="0" y="59"/>
                    </a:cubicBezTo>
                    <a:cubicBezTo>
                      <a:pt x="21" y="90"/>
                      <a:pt x="36" y="88"/>
                      <a:pt x="74" y="96"/>
                    </a:cubicBezTo>
                    <a:cubicBezTo>
                      <a:pt x="83" y="125"/>
                      <a:pt x="97" y="147"/>
                      <a:pt x="111" y="103"/>
                    </a:cubicBezTo>
                    <a:cubicBezTo>
                      <a:pt x="100" y="24"/>
                      <a:pt x="111" y="65"/>
                      <a:pt x="59" y="29"/>
                    </a:cubicBezTo>
                    <a:cubicBezTo>
                      <a:pt x="44" y="5"/>
                      <a:pt x="45" y="16"/>
                      <a:pt x="4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166">
                <a:extLst>
                  <a:ext uri="{FF2B5EF4-FFF2-40B4-BE49-F238E27FC236}">
                    <a16:creationId xmlns:a16="http://schemas.microsoft.com/office/drawing/2014/main" id="{BE749E57-3D92-4954-B904-402848C07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242"/>
                <a:ext cx="278" cy="166"/>
              </a:xfrm>
              <a:custGeom>
                <a:avLst/>
                <a:gdLst>
                  <a:gd name="T0" fmla="*/ 4299 w 240"/>
                  <a:gd name="T1" fmla="*/ 17 h 170"/>
                  <a:gd name="T2" fmla="*/ 6045 w 240"/>
                  <a:gd name="T3" fmla="*/ 50 h 170"/>
                  <a:gd name="T4" fmla="*/ 14779 w 240"/>
                  <a:gd name="T5" fmla="*/ 60 h 170"/>
                  <a:gd name="T6" fmla="*/ 19113 w 240"/>
                  <a:gd name="T7" fmla="*/ 66 h 170"/>
                  <a:gd name="T8" fmla="*/ 39565 w 240"/>
                  <a:gd name="T9" fmla="*/ 62 h 170"/>
                  <a:gd name="T10" fmla="*/ 30820 w 240"/>
                  <a:gd name="T11" fmla="*/ 26 h 170"/>
                  <a:gd name="T12" fmla="*/ 4299 w 240"/>
                  <a:gd name="T13" fmla="*/ 17 h 1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0"/>
                  <a:gd name="T22" fmla="*/ 0 h 170"/>
                  <a:gd name="T23" fmla="*/ 240 w 240"/>
                  <a:gd name="T24" fmla="*/ 170 h 1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0" h="170">
                    <a:moveTo>
                      <a:pt x="22" y="17"/>
                    </a:moveTo>
                    <a:cubicBezTo>
                      <a:pt x="2" y="47"/>
                      <a:pt x="0" y="87"/>
                      <a:pt x="30" y="113"/>
                    </a:cubicBezTo>
                    <a:cubicBezTo>
                      <a:pt x="43" y="125"/>
                      <a:pt x="59" y="133"/>
                      <a:pt x="74" y="143"/>
                    </a:cubicBezTo>
                    <a:cubicBezTo>
                      <a:pt x="81" y="148"/>
                      <a:pt x="96" y="158"/>
                      <a:pt x="96" y="158"/>
                    </a:cubicBezTo>
                    <a:cubicBezTo>
                      <a:pt x="130" y="155"/>
                      <a:pt x="171" y="170"/>
                      <a:pt x="199" y="150"/>
                    </a:cubicBezTo>
                    <a:cubicBezTo>
                      <a:pt x="240" y="122"/>
                      <a:pt x="174" y="68"/>
                      <a:pt x="155" y="62"/>
                    </a:cubicBezTo>
                    <a:cubicBezTo>
                      <a:pt x="95" y="0"/>
                      <a:pt x="103" y="9"/>
                      <a:pt x="22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167">
                <a:extLst>
                  <a:ext uri="{FF2B5EF4-FFF2-40B4-BE49-F238E27FC236}">
                    <a16:creationId xmlns:a16="http://schemas.microsoft.com/office/drawing/2014/main" id="{127A79F2-E64D-41AC-A4F5-442C24F10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" y="1660"/>
                <a:ext cx="92" cy="133"/>
              </a:xfrm>
              <a:custGeom>
                <a:avLst/>
                <a:gdLst>
                  <a:gd name="T0" fmla="*/ 2147483646 w 51"/>
                  <a:gd name="T1" fmla="*/ 1018221131 h 83"/>
                  <a:gd name="T2" fmla="*/ 2147483646 w 51"/>
                  <a:gd name="T3" fmla="*/ 148207194 h 83"/>
                  <a:gd name="T4" fmla="*/ 2147483646 w 51"/>
                  <a:gd name="T5" fmla="*/ 320996426 h 83"/>
                  <a:gd name="T6" fmla="*/ 2147483646 w 51"/>
                  <a:gd name="T7" fmla="*/ 1878852715 h 83"/>
                  <a:gd name="T8" fmla="*/ 2147483646 w 51"/>
                  <a:gd name="T9" fmla="*/ 1018221131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83"/>
                  <a:gd name="T17" fmla="*/ 51 w 51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83">
                    <a:moveTo>
                      <a:pt x="18" y="43"/>
                    </a:moveTo>
                    <a:cubicBezTo>
                      <a:pt x="20" y="31"/>
                      <a:pt x="16" y="15"/>
                      <a:pt x="25" y="6"/>
                    </a:cubicBezTo>
                    <a:cubicBezTo>
                      <a:pt x="31" y="0"/>
                      <a:pt x="45" y="6"/>
                      <a:pt x="47" y="14"/>
                    </a:cubicBezTo>
                    <a:cubicBezTo>
                      <a:pt x="51" y="36"/>
                      <a:pt x="42" y="58"/>
                      <a:pt x="40" y="80"/>
                    </a:cubicBezTo>
                    <a:cubicBezTo>
                      <a:pt x="0" y="71"/>
                      <a:pt x="7" y="83"/>
                      <a:pt x="18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168">
                <a:extLst>
                  <a:ext uri="{FF2B5EF4-FFF2-40B4-BE49-F238E27FC236}">
                    <a16:creationId xmlns:a16="http://schemas.microsoft.com/office/drawing/2014/main" id="{FEFC1EB9-5B6B-414E-99A5-A66191A19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" y="1952"/>
                <a:ext cx="201" cy="235"/>
              </a:xfrm>
              <a:custGeom>
                <a:avLst/>
                <a:gdLst>
                  <a:gd name="T0" fmla="*/ 2147483646 w 111"/>
                  <a:gd name="T1" fmla="*/ 0 h 147"/>
                  <a:gd name="T2" fmla="*/ 0 w 111"/>
                  <a:gd name="T3" fmla="*/ 1272604280 h 147"/>
                  <a:gd name="T4" fmla="*/ 2147483646 w 111"/>
                  <a:gd name="T5" fmla="*/ 2075754597 h 147"/>
                  <a:gd name="T6" fmla="*/ 2147483646 w 111"/>
                  <a:gd name="T7" fmla="*/ 2147483646 h 147"/>
                  <a:gd name="T8" fmla="*/ 2147483646 w 111"/>
                  <a:gd name="T9" fmla="*/ 625667050 h 147"/>
                  <a:gd name="T10" fmla="*/ 2147483646 w 111"/>
                  <a:gd name="T11" fmla="*/ 0 h 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1"/>
                  <a:gd name="T19" fmla="*/ 0 h 147"/>
                  <a:gd name="T20" fmla="*/ 111 w 111"/>
                  <a:gd name="T21" fmla="*/ 147 h 1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1" h="147">
                    <a:moveTo>
                      <a:pt x="45" y="0"/>
                    </a:moveTo>
                    <a:cubicBezTo>
                      <a:pt x="18" y="17"/>
                      <a:pt x="11" y="29"/>
                      <a:pt x="0" y="59"/>
                    </a:cubicBezTo>
                    <a:cubicBezTo>
                      <a:pt x="21" y="90"/>
                      <a:pt x="36" y="88"/>
                      <a:pt x="74" y="96"/>
                    </a:cubicBezTo>
                    <a:cubicBezTo>
                      <a:pt x="83" y="125"/>
                      <a:pt x="97" y="147"/>
                      <a:pt x="111" y="103"/>
                    </a:cubicBezTo>
                    <a:cubicBezTo>
                      <a:pt x="100" y="24"/>
                      <a:pt x="111" y="65"/>
                      <a:pt x="59" y="29"/>
                    </a:cubicBezTo>
                    <a:cubicBezTo>
                      <a:pt x="44" y="5"/>
                      <a:pt x="45" y="16"/>
                      <a:pt x="4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169">
              <a:extLst>
                <a:ext uri="{FF2B5EF4-FFF2-40B4-BE49-F238E27FC236}">
                  <a16:creationId xmlns:a16="http://schemas.microsoft.com/office/drawing/2014/main" id="{3F27A8A2-3882-4CDD-A9BA-E05E9BA5EA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362865">
              <a:off x="2426" y="2341"/>
              <a:ext cx="272" cy="9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70">
              <a:extLst>
                <a:ext uri="{FF2B5EF4-FFF2-40B4-BE49-F238E27FC236}">
                  <a16:creationId xmlns:a16="http://schemas.microsoft.com/office/drawing/2014/main" id="{01E6C238-05BA-4803-B4B9-B72AF6CD4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3022"/>
              <a:ext cx="272" cy="9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71">
              <a:extLst>
                <a:ext uri="{FF2B5EF4-FFF2-40B4-BE49-F238E27FC236}">
                  <a16:creationId xmlns:a16="http://schemas.microsoft.com/office/drawing/2014/main" id="{03C7898F-EF98-43B3-ADAB-2FF25CF7EC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19153">
              <a:off x="3152" y="2840"/>
              <a:ext cx="272" cy="9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endParaRPr>
            </a:p>
          </p:txBody>
        </p:sp>
        <p:sp>
          <p:nvSpPr>
            <p:cNvPr id="15" name="Rectangle 172">
              <a:extLst>
                <a:ext uri="{FF2B5EF4-FFF2-40B4-BE49-F238E27FC236}">
                  <a16:creationId xmlns:a16="http://schemas.microsoft.com/office/drawing/2014/main" id="{98B9085B-DACA-4C15-9B10-B49A8027F7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94278">
              <a:off x="2971" y="2387"/>
              <a:ext cx="272" cy="9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endParaRPr>
            </a:p>
          </p:txBody>
        </p:sp>
        <p:sp>
          <p:nvSpPr>
            <p:cNvPr id="16" name="Rectangle 173">
              <a:extLst>
                <a:ext uri="{FF2B5EF4-FFF2-40B4-BE49-F238E27FC236}">
                  <a16:creationId xmlns:a16="http://schemas.microsoft.com/office/drawing/2014/main" id="{F793C7C6-0917-47FF-941B-AFC8F14CFD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27801">
              <a:off x="793" y="2704"/>
              <a:ext cx="272" cy="9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74">
              <a:extLst>
                <a:ext uri="{FF2B5EF4-FFF2-40B4-BE49-F238E27FC236}">
                  <a16:creationId xmlns:a16="http://schemas.microsoft.com/office/drawing/2014/main" id="{78C511DB-36C3-423F-ABD4-D1EAF4434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3022"/>
              <a:ext cx="272" cy="9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75">
              <a:extLst>
                <a:ext uri="{FF2B5EF4-FFF2-40B4-BE49-F238E27FC236}">
                  <a16:creationId xmlns:a16="http://schemas.microsoft.com/office/drawing/2014/main" id="{0F564C3E-5DED-4E3C-AB13-CDC755AFFD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6805">
              <a:off x="1383" y="2387"/>
              <a:ext cx="272" cy="9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76">
              <a:extLst>
                <a:ext uri="{FF2B5EF4-FFF2-40B4-BE49-F238E27FC236}">
                  <a16:creationId xmlns:a16="http://schemas.microsoft.com/office/drawing/2014/main" id="{23B8CE83-64EC-49BA-898C-E985856D40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67160">
              <a:off x="1927" y="2976"/>
              <a:ext cx="272" cy="9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77">
              <a:extLst>
                <a:ext uri="{FF2B5EF4-FFF2-40B4-BE49-F238E27FC236}">
                  <a16:creationId xmlns:a16="http://schemas.microsoft.com/office/drawing/2014/main" id="{C1E1BFE3-92C2-480B-B372-D49CE19E6E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51029">
              <a:off x="2154" y="2387"/>
              <a:ext cx="272" cy="9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endParaRPr>
            </a:p>
          </p:txBody>
        </p:sp>
      </p:grpSp>
      <p:sp>
        <p:nvSpPr>
          <p:cNvPr id="98" name="Text Box 183">
            <a:extLst>
              <a:ext uri="{FF2B5EF4-FFF2-40B4-BE49-F238E27FC236}">
                <a16:creationId xmlns:a16="http://schemas.microsoft.com/office/drawing/2014/main" id="{B5011FA0-0632-434F-A986-B2384C57B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3023" y="3117414"/>
            <a:ext cx="4419601" cy="6463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Discontinuity of Pore Tract Ensures No Moisture Migration Within Concrete Mass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71E7445-5BD3-43FB-8506-37DE52A7F6BF}"/>
              </a:ext>
            </a:extLst>
          </p:cNvPr>
          <p:cNvSpPr txBox="1"/>
          <p:nvPr/>
        </p:nvSpPr>
        <p:spPr>
          <a:xfrm>
            <a:off x="1932214" y="6039684"/>
            <a:ext cx="25219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Adding WeatherPro WP+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ight Arrow 6">
            <a:extLst>
              <a:ext uri="{FF2B5EF4-FFF2-40B4-BE49-F238E27FC236}">
                <a16:creationId xmlns:a16="http://schemas.microsoft.com/office/drawing/2014/main" id="{99F216B9-C742-47AC-BC48-8CD2B2349393}"/>
              </a:ext>
            </a:extLst>
          </p:cNvPr>
          <p:cNvSpPr/>
          <p:nvPr/>
        </p:nvSpPr>
        <p:spPr>
          <a:xfrm>
            <a:off x="4715812" y="4369804"/>
            <a:ext cx="978408" cy="48463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E149A0D-0B34-4E62-B36A-1333B8B35DBD}"/>
              </a:ext>
            </a:extLst>
          </p:cNvPr>
          <p:cNvSpPr txBox="1"/>
          <p:nvPr/>
        </p:nvSpPr>
        <p:spPr>
          <a:xfrm>
            <a:off x="4479537" y="4002119"/>
            <a:ext cx="128574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Solution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05A4ACC1-9084-4C89-A62E-66CF5B28C1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2" y="3351660"/>
            <a:ext cx="1567230" cy="239528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4423DF8-EDA2-452B-B074-E7AF0E08E6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010" y="3382989"/>
            <a:ext cx="1591363" cy="23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38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375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22E5F-A209-4594-A88F-14E3C4206E99}"/>
              </a:ext>
            </a:extLst>
          </p:cNvPr>
          <p:cNvSpPr txBox="1"/>
          <p:nvPr/>
        </p:nvSpPr>
        <p:spPr>
          <a:xfrm>
            <a:off x="803641" y="272663"/>
            <a:ext cx="7432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UltraTech SEAL &amp; DRY – SBR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11892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479C3A2-FEC8-4E8D-B3C5-CA31753CD4D6}"/>
              </a:ext>
            </a:extLst>
          </p:cNvPr>
          <p:cNvGraphicFramePr>
            <a:graphicFrameLocks noGrp="1"/>
          </p:cNvGraphicFramePr>
          <p:nvPr/>
        </p:nvGraphicFramePr>
        <p:xfrm>
          <a:off x="478420" y="4320292"/>
          <a:ext cx="7962900" cy="1889760"/>
        </p:xfrm>
        <a:graphic>
          <a:graphicData uri="http://schemas.openxmlformats.org/drawingml/2006/table">
            <a:tbl>
              <a:tblPr firstRow="1" bandRow="1"/>
              <a:tblGrid>
                <a:gridCol w="1023552">
                  <a:extLst>
                    <a:ext uri="{9D8B030D-6E8A-4147-A177-3AD203B41FA5}">
                      <a16:colId xmlns:a16="http://schemas.microsoft.com/office/drawing/2014/main" val="1828131224"/>
                    </a:ext>
                  </a:extLst>
                </a:gridCol>
                <a:gridCol w="1200340">
                  <a:extLst>
                    <a:ext uri="{9D8B030D-6E8A-4147-A177-3AD203B41FA5}">
                      <a16:colId xmlns:a16="http://schemas.microsoft.com/office/drawing/2014/main" val="576737272"/>
                    </a:ext>
                  </a:extLst>
                </a:gridCol>
                <a:gridCol w="1365717">
                  <a:extLst>
                    <a:ext uri="{9D8B030D-6E8A-4147-A177-3AD203B41FA5}">
                      <a16:colId xmlns:a16="http://schemas.microsoft.com/office/drawing/2014/main" val="3449766946"/>
                    </a:ext>
                  </a:extLst>
                </a:gridCol>
                <a:gridCol w="1446227">
                  <a:extLst>
                    <a:ext uri="{9D8B030D-6E8A-4147-A177-3AD203B41FA5}">
                      <a16:colId xmlns:a16="http://schemas.microsoft.com/office/drawing/2014/main" val="2709618695"/>
                    </a:ext>
                  </a:extLst>
                </a:gridCol>
                <a:gridCol w="1463532">
                  <a:extLst>
                    <a:ext uri="{9D8B030D-6E8A-4147-A177-3AD203B41FA5}">
                      <a16:colId xmlns:a16="http://schemas.microsoft.com/office/drawing/2014/main" val="98667202"/>
                    </a:ext>
                  </a:extLst>
                </a:gridCol>
                <a:gridCol w="1463532">
                  <a:extLst>
                    <a:ext uri="{9D8B030D-6E8A-4147-A177-3AD203B41FA5}">
                      <a16:colId xmlns:a16="http://schemas.microsoft.com/office/drawing/2014/main" val="3585916539"/>
                    </a:ext>
                  </a:extLst>
                </a:gridCol>
              </a:tblGrid>
              <a:tr h="29527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 Agent (SBR:C)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Proofing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Polymer Modified Mortar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Polymer Modified Concrete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Polymer Modified Plaster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251069"/>
                  </a:ext>
                </a:extLst>
              </a:tr>
              <a:tr h="295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(SBR:W:C)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76848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 Ratio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: 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: 1 : 2</a:t>
                      </a:r>
                      <a:r>
                        <a:rPr lang="en-IN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– 3.5 Kg per 50 kg bag of cement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 </a:t>
                      </a:r>
                      <a:r>
                        <a:rPr lang="en-IN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 2 Kg per 50 kg bag of cement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 gm - 1 Kg per 50 kg bag of cement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46464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Coverage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r>
                        <a:rPr lang="en-IN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48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Sq.</a:t>
                      </a:r>
                      <a:r>
                        <a:rPr lang="en-IN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ft.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Sq. ft.</a:t>
                      </a:r>
                      <a:r>
                        <a:rPr lang="en-IN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@1 mm thickness in 2 coats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Depends on mortar mix</a:t>
                      </a:r>
                      <a:r>
                        <a:rPr lang="en-IN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preparation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Depends on concrete mix proportion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Depends on plaster mix proportion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46347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97C2E29-EA1B-48E4-91AF-8A044595A5B3}"/>
              </a:ext>
            </a:extLst>
          </p:cNvPr>
          <p:cNvSpPr txBox="1"/>
          <p:nvPr/>
        </p:nvSpPr>
        <p:spPr>
          <a:xfrm>
            <a:off x="365756" y="1950264"/>
            <a:ext cx="7962899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fontAlgn="t">
              <a:defRPr sz="2800" b="1"/>
            </a:lvl1pPr>
          </a:lstStyle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Features  and Benefits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Easy and simple to use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Excellent repair material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Strongly bonds old and new plaster/concrete surfaces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Has higher coverage and tackiness time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967061-3773-4AE9-A394-AA8BD85BBAB3}"/>
              </a:ext>
            </a:extLst>
          </p:cNvPr>
          <p:cNvSpPr txBox="1"/>
          <p:nvPr/>
        </p:nvSpPr>
        <p:spPr>
          <a:xfrm>
            <a:off x="402142" y="3706218"/>
            <a:ext cx="6947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Following are the usages of SBR with mix ratio and coverage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DDB61D-1507-4BC7-B776-71A28BEE9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703" y="1588743"/>
            <a:ext cx="2401249" cy="46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7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375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DB031-BC68-42BA-B708-E05130C049A0}"/>
              </a:ext>
            </a:extLst>
          </p:cNvPr>
          <p:cNvSpPr txBox="1"/>
          <p:nvPr/>
        </p:nvSpPr>
        <p:spPr>
          <a:xfrm>
            <a:off x="0" y="283813"/>
            <a:ext cx="10306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UltraTech SEAL &amp; DRY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SBR – Application Areas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9A5E47-ACAE-487B-B12A-6B9825EAED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987" y="1184226"/>
            <a:ext cx="4788385" cy="21597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198" descr="Image result for application pics of patch repairs in concrete &amp; plaster">
            <a:extLst>
              <a:ext uri="{FF2B5EF4-FFF2-40B4-BE49-F238E27FC236}">
                <a16:creationId xmlns:a16="http://schemas.microsoft.com/office/drawing/2014/main" id="{C4CB82E8-C66C-4A89-BA35-ABC65D479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67" y="4191470"/>
            <a:ext cx="5348513" cy="20185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9" descr="Image result for application pics of patch repairs in concrete &amp; plaster">
            <a:extLst>
              <a:ext uri="{FF2B5EF4-FFF2-40B4-BE49-F238E27FC236}">
                <a16:creationId xmlns:a16="http://schemas.microsoft.com/office/drawing/2014/main" id="{60C9C8FC-1B51-47C0-AC5C-07744F8E5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0" y="4191471"/>
            <a:ext cx="4772952" cy="20185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BFFBB-4B90-4F52-87D7-6851E50003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66" y="1233714"/>
            <a:ext cx="5363947" cy="21103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5749CE-15EC-4D01-9EFB-23B72090CB92}"/>
              </a:ext>
            </a:extLst>
          </p:cNvPr>
          <p:cNvSpPr/>
          <p:nvPr/>
        </p:nvSpPr>
        <p:spPr>
          <a:xfrm>
            <a:off x="462987" y="3463149"/>
            <a:ext cx="4788385" cy="4504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 Concrete to New Concrete-Bonding Agent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4134CC-BFE8-468E-A98C-B094186FD08C}"/>
              </a:ext>
            </a:extLst>
          </p:cNvPr>
          <p:cNvSpPr/>
          <p:nvPr/>
        </p:nvSpPr>
        <p:spPr>
          <a:xfrm>
            <a:off x="460447" y="6347938"/>
            <a:ext cx="4896541" cy="3966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Patch Repair Works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5E0563-5E5E-40AD-9857-9C1808B1A36E}"/>
              </a:ext>
            </a:extLst>
          </p:cNvPr>
          <p:cNvSpPr/>
          <p:nvPr/>
        </p:nvSpPr>
        <p:spPr>
          <a:xfrm>
            <a:off x="6362528" y="3459344"/>
            <a:ext cx="5366486" cy="3966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Waterproofing for Small Areas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EBFA35-F2D7-49F5-8C2A-29FCC1AA37A4}"/>
              </a:ext>
            </a:extLst>
          </p:cNvPr>
          <p:cNvSpPr/>
          <p:nvPr/>
        </p:nvSpPr>
        <p:spPr>
          <a:xfrm>
            <a:off x="6365066" y="6347938"/>
            <a:ext cx="5366487" cy="3966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Bonding Agent- During Plastering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227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375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D712CB-16C7-4A8A-9E05-C46E2BD61EAF}"/>
              </a:ext>
            </a:extLst>
          </p:cNvPr>
          <p:cNvSpPr txBox="1"/>
          <p:nvPr/>
        </p:nvSpPr>
        <p:spPr>
          <a:xfrm>
            <a:off x="3325517" y="441939"/>
            <a:ext cx="7432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SEAL &amp; DRY – 5 PLUS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11892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9E7B11-4B78-48EF-9C60-1B80D8F8E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025" y="1775788"/>
            <a:ext cx="2479259" cy="4585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8D6C09-0688-4D3C-B564-C61DF40DA7D3}"/>
              </a:ext>
            </a:extLst>
          </p:cNvPr>
          <p:cNvSpPr txBox="1"/>
          <p:nvPr/>
        </p:nvSpPr>
        <p:spPr>
          <a:xfrm>
            <a:off x="5298132" y="2062465"/>
            <a:ext cx="3661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/>
              </a:rPr>
              <a:t>Corrosion resistant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/>
              </a:rPr>
              <a:t>10 % higher Compressive strength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BDE57-2E99-455B-A76C-D87B648383A4}"/>
              </a:ext>
            </a:extLst>
          </p:cNvPr>
          <p:cNvSpPr txBox="1"/>
          <p:nvPr/>
        </p:nvSpPr>
        <p:spPr>
          <a:xfrm>
            <a:off x="661851" y="1836510"/>
            <a:ext cx="4788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Features  and Benefits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007" marR="0" lvl="0" indent="-285007" algn="l" defTabSz="912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/>
              </a:rPr>
              <a:t>Cover Pin Holes				</a:t>
            </a:r>
          </a:p>
          <a:p>
            <a:pPr marL="285007" marR="0" lvl="0" indent="-285007" algn="l" defTabSz="912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/>
              </a:rPr>
              <a:t>Excellent Volumetric Stability		</a:t>
            </a:r>
          </a:p>
          <a:p>
            <a:pPr marL="285007" marR="0" lvl="0" indent="-285007" algn="l" defTabSz="912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/>
              </a:rPr>
              <a:t>Excellent material for repair &amp; renovation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2FB069-7190-4CCD-AF50-5D400EA78FAE}"/>
              </a:ext>
            </a:extLst>
          </p:cNvPr>
          <p:cNvSpPr/>
          <p:nvPr/>
        </p:nvSpPr>
        <p:spPr>
          <a:xfrm>
            <a:off x="365760" y="1820419"/>
            <a:ext cx="8577174" cy="1235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31D21B2-C7AF-4100-9176-9FE25A1F3701}"/>
              </a:ext>
            </a:extLst>
          </p:cNvPr>
          <p:cNvGraphicFramePr>
            <a:graphicFrameLocks noGrp="1"/>
          </p:cNvGraphicFramePr>
          <p:nvPr/>
        </p:nvGraphicFramePr>
        <p:xfrm>
          <a:off x="262582" y="3369242"/>
          <a:ext cx="8868356" cy="2783364"/>
        </p:xfrm>
        <a:graphic>
          <a:graphicData uri="http://schemas.openxmlformats.org/drawingml/2006/table">
            <a:tbl>
              <a:tblPr/>
              <a:tblGrid>
                <a:gridCol w="821635">
                  <a:extLst>
                    <a:ext uri="{9D8B030D-6E8A-4147-A177-3AD203B41FA5}">
                      <a16:colId xmlns:a16="http://schemas.microsoft.com/office/drawing/2014/main" val="3061726933"/>
                    </a:ext>
                  </a:extLst>
                </a:gridCol>
                <a:gridCol w="901337">
                  <a:extLst>
                    <a:ext uri="{9D8B030D-6E8A-4147-A177-3AD203B41FA5}">
                      <a16:colId xmlns:a16="http://schemas.microsoft.com/office/drawing/2014/main" val="1610735696"/>
                    </a:ext>
                  </a:extLst>
                </a:gridCol>
                <a:gridCol w="1239667">
                  <a:extLst>
                    <a:ext uri="{9D8B030D-6E8A-4147-A177-3AD203B41FA5}">
                      <a16:colId xmlns:a16="http://schemas.microsoft.com/office/drawing/2014/main" val="3059015756"/>
                    </a:ext>
                  </a:extLst>
                </a:gridCol>
                <a:gridCol w="1274495">
                  <a:extLst>
                    <a:ext uri="{9D8B030D-6E8A-4147-A177-3AD203B41FA5}">
                      <a16:colId xmlns:a16="http://schemas.microsoft.com/office/drawing/2014/main" val="630290039"/>
                    </a:ext>
                  </a:extLst>
                </a:gridCol>
                <a:gridCol w="1330393">
                  <a:extLst>
                    <a:ext uri="{9D8B030D-6E8A-4147-A177-3AD203B41FA5}">
                      <a16:colId xmlns:a16="http://schemas.microsoft.com/office/drawing/2014/main" val="3625720052"/>
                    </a:ext>
                  </a:extLst>
                </a:gridCol>
                <a:gridCol w="1199031">
                  <a:extLst>
                    <a:ext uri="{9D8B030D-6E8A-4147-A177-3AD203B41FA5}">
                      <a16:colId xmlns:a16="http://schemas.microsoft.com/office/drawing/2014/main" val="3669376344"/>
                    </a:ext>
                  </a:extLst>
                </a:gridCol>
                <a:gridCol w="950281">
                  <a:extLst>
                    <a:ext uri="{9D8B030D-6E8A-4147-A177-3AD203B41FA5}">
                      <a16:colId xmlns:a16="http://schemas.microsoft.com/office/drawing/2014/main" val="2516762962"/>
                    </a:ext>
                  </a:extLst>
                </a:gridCol>
                <a:gridCol w="1151517">
                  <a:extLst>
                    <a:ext uri="{9D8B030D-6E8A-4147-A177-3AD203B41FA5}">
                      <a16:colId xmlns:a16="http://schemas.microsoft.com/office/drawing/2014/main" val="2451238640"/>
                    </a:ext>
                  </a:extLst>
                </a:gridCol>
              </a:tblGrid>
              <a:tr h="6967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 Agent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Polymer Modified Plaster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Polymer Modified Concrete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Polymer Modified Mortar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 Corrosive Rebar Coating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Crack Filling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Priming/ Key Coat</a:t>
                      </a:r>
                      <a:b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 Plus :W:C)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86820"/>
                  </a:ext>
                </a:extLst>
              </a:tr>
              <a:tr h="7957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 gm - 1 Kg per 50 kg bag of 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 – 2 Kg per 50 kg bag of 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– 3.5 Kg per 50 kg bag of 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: 1.5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: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: 1 :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602423"/>
                  </a:ext>
                </a:extLst>
              </a:tr>
              <a:tr h="12908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Coverage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45 - 48 Sq. ft.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Depends on plaster mix proportion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Depends on concrete mix proportion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Depends on mortar mix preparation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 RMT @1 mm thickness for 10 mm dia bar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 RMT </a:t>
                      </a:r>
                      <a:b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@6mm X 6 mm "V" Groove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 Sq. ft.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644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8830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375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07BD5-7847-401A-AD8E-A39E59931E7D}"/>
              </a:ext>
            </a:extLst>
          </p:cNvPr>
          <p:cNvSpPr txBox="1"/>
          <p:nvPr/>
        </p:nvSpPr>
        <p:spPr>
          <a:xfrm>
            <a:off x="114645" y="139653"/>
            <a:ext cx="1109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UltraTech SEAL &amp; DRY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Plus – Application Areas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478A57-14A5-4033-8303-B6DCB6586A16}"/>
              </a:ext>
            </a:extLst>
          </p:cNvPr>
          <p:cNvSpPr/>
          <p:nvPr/>
        </p:nvSpPr>
        <p:spPr>
          <a:xfrm>
            <a:off x="123735" y="3476294"/>
            <a:ext cx="5255018" cy="4759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Anticorrosive Coating – Steel Bars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09E4E1-1ED3-4146-A42A-C71555F06781}"/>
              </a:ext>
            </a:extLst>
          </p:cNvPr>
          <p:cNvSpPr/>
          <p:nvPr/>
        </p:nvSpPr>
        <p:spPr>
          <a:xfrm>
            <a:off x="145501" y="6347938"/>
            <a:ext cx="5211487" cy="3966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Treating Plastic Shrinkage Cracks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0A2A06-5107-43C7-ADF4-5575753437A7}"/>
              </a:ext>
            </a:extLst>
          </p:cNvPr>
          <p:cNvSpPr/>
          <p:nvPr/>
        </p:nvSpPr>
        <p:spPr>
          <a:xfrm>
            <a:off x="5695649" y="3474508"/>
            <a:ext cx="2695191" cy="4948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Coat/ Prime Coat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C8F71-7A3B-46AD-8B87-2FA016C15CF8}"/>
              </a:ext>
            </a:extLst>
          </p:cNvPr>
          <p:cNvSpPr/>
          <p:nvPr/>
        </p:nvSpPr>
        <p:spPr>
          <a:xfrm>
            <a:off x="5791752" y="6326639"/>
            <a:ext cx="5921828" cy="4105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Modifier for Repair Plasters, Mortars, &amp; Concrete 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2D58BE-6D09-4D6C-96AF-5BA6A48F1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5" y="1122807"/>
            <a:ext cx="2542709" cy="223283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1A9FC8-6195-4CDC-944A-824858F04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8343" y="1157476"/>
            <a:ext cx="2490410" cy="22242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200" descr="Image result for pics of application of bonding primer on concrete surfaces">
            <a:extLst>
              <a:ext uri="{FF2B5EF4-FFF2-40B4-BE49-F238E27FC236}">
                <a16:creationId xmlns:a16="http://schemas.microsoft.com/office/drawing/2014/main" id="{2A021CA4-6255-4F5B-B553-973100904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5086" y="1181688"/>
            <a:ext cx="2695191" cy="2162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 descr="Wallproof (cement based and acrylic polymer modified coatings">
            <a:extLst>
              <a:ext uri="{FF2B5EF4-FFF2-40B4-BE49-F238E27FC236}">
                <a16:creationId xmlns:a16="http://schemas.microsoft.com/office/drawing/2014/main" id="{673FBFE2-9ACC-4D68-BDB4-43B12E7F0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610" y="1153003"/>
            <a:ext cx="3046970" cy="21916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E080954-E5C4-47B2-A389-20E83ADBD051}"/>
              </a:ext>
            </a:extLst>
          </p:cNvPr>
          <p:cNvSpPr/>
          <p:nvPr/>
        </p:nvSpPr>
        <p:spPr>
          <a:xfrm>
            <a:off x="8601267" y="3513323"/>
            <a:ext cx="3184334" cy="4560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Waterproofing for Smaller Areas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99" descr="Image result for pics of application cracks filling in plastered walls">
            <a:extLst>
              <a:ext uri="{FF2B5EF4-FFF2-40B4-BE49-F238E27FC236}">
                <a16:creationId xmlns:a16="http://schemas.microsoft.com/office/drawing/2014/main" id="{DC49C6AD-9B06-44C7-B267-C39A2CACB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501" y="4227474"/>
            <a:ext cx="5211487" cy="20185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BCCEEC-2883-42AF-8D81-9543F16AD3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26" y="4204803"/>
            <a:ext cx="5901454" cy="203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89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375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C80F73-B4DE-4DA4-A268-0B44C04E5975}"/>
              </a:ext>
            </a:extLst>
          </p:cNvPr>
          <p:cNvSpPr txBox="1">
            <a:spLocks/>
          </p:cNvSpPr>
          <p:nvPr/>
        </p:nvSpPr>
        <p:spPr>
          <a:xfrm>
            <a:off x="412395" y="104501"/>
            <a:ext cx="10599595" cy="673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UltraTech Seal &amp; Dry Flex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364D1-1F39-4C1E-9BE0-5EAD692C37E6}"/>
              </a:ext>
            </a:extLst>
          </p:cNvPr>
          <p:cNvSpPr/>
          <p:nvPr/>
        </p:nvSpPr>
        <p:spPr>
          <a:xfrm>
            <a:off x="2987853" y="1118586"/>
            <a:ext cx="5969715" cy="270769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SEAL &amp; DRY – FLEX: Two component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, cement based, styrene acrylic polymer based flexible, waterproof coating for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terrace, sloping roofs, RCC water tanks, balcony &amp; domes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and highly recommended for waterproofing of areas upto 2,000 sq.ft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Elongation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 is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50 %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at a tensile force of 50Kg/Sq.cm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Water resistance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up to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5 bars water pressure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@ 1 mm DFT.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parajit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1538E-C112-4527-B11C-115F7D3A14D8}"/>
              </a:ext>
            </a:extLst>
          </p:cNvPr>
          <p:cNvSpPr/>
          <p:nvPr/>
        </p:nvSpPr>
        <p:spPr>
          <a:xfrm>
            <a:off x="9216686" y="3890390"/>
            <a:ext cx="2920722" cy="26585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BENEFIT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No water curing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Convenient to apply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Faster completion of 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Negligible wastage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Strong Adhesion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 Non Toxic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parajit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708227-96CF-4C85-87A3-945C34294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686" y="1884289"/>
            <a:ext cx="1559631" cy="1988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812FB1-6E93-4DE8-9CCB-8BC25A8E06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611" y="2192784"/>
            <a:ext cx="1383797" cy="16334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549422-47C5-4125-BEE8-19A3B4540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3" y="4090749"/>
            <a:ext cx="2880000" cy="25053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23C176-E617-4429-A5C3-CBCC80003E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902" y="4090748"/>
            <a:ext cx="2880000" cy="25053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65B8A1-FC5F-4514-A300-E53B1D1CB5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37" y="4090748"/>
            <a:ext cx="2880000" cy="25053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8168D6-1269-46C3-B439-56CA08EE0FF8}"/>
              </a:ext>
            </a:extLst>
          </p:cNvPr>
          <p:cNvSpPr/>
          <p:nvPr/>
        </p:nvSpPr>
        <p:spPr>
          <a:xfrm>
            <a:off x="313791" y="3384363"/>
            <a:ext cx="2173212" cy="5060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SKU : 3, 15 Kg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120444-C9EE-48FC-BEB0-4340D03F661A}"/>
              </a:ext>
            </a:extLst>
          </p:cNvPr>
          <p:cNvSpPr txBox="1"/>
          <p:nvPr/>
        </p:nvSpPr>
        <p:spPr>
          <a:xfrm>
            <a:off x="3420341" y="3467651"/>
            <a:ext cx="538388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just">
              <a:buFont typeface="Arial" panose="020B0604020202020204" pitchFamily="34" charset="0"/>
              <a:buChar char="•"/>
              <a:defRPr b="1">
                <a:cs typeface="Times New Roman" panose="02020603050405020304" pitchFamily="18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Coverage – 7 – 8 Sq. ft. / Kg @1mm DFT @ 2 coats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EB5BBC-487C-4421-9144-CB50064045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166" y="1045545"/>
            <a:ext cx="2648919" cy="217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25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375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CDD742-D7F8-40B3-904E-1ADD885742AD}"/>
              </a:ext>
            </a:extLst>
          </p:cNvPr>
          <p:cNvSpPr txBox="1">
            <a:spLocks/>
          </p:cNvSpPr>
          <p:nvPr/>
        </p:nvSpPr>
        <p:spPr>
          <a:xfrm>
            <a:off x="412395" y="104501"/>
            <a:ext cx="10599595" cy="673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UltraTech Seal &amp; Dry HI Flex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EE0084-4343-4925-A150-78556DE3ABA6}"/>
              </a:ext>
            </a:extLst>
          </p:cNvPr>
          <p:cNvSpPr/>
          <p:nvPr/>
        </p:nvSpPr>
        <p:spPr>
          <a:xfrm>
            <a:off x="2920500" y="969409"/>
            <a:ext cx="6429697" cy="255677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SEAL &amp; DRY – HIFLEX: Two component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, cement based, acrylic emulsion polymer based elastomeric, waterproof coating for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terrace, slope roofs, balcony, domes, swimming pools, sump tanks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, exterior walls of area up to  10,000sq.ft.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Elongation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 is more than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100%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at a tensile force of 50Kg/Sq.cm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Water resistance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up to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5 bars water pressure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@ 1 mm DFT.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parajita" panose="020B0604020202020204" pitchFamily="34" charset="0"/>
            </a:endParaRPr>
          </a:p>
        </p:txBody>
      </p:sp>
      <p:pic>
        <p:nvPicPr>
          <p:cNvPr id="9" name="Picture 8" descr="WhatsApp Image 2020-04-28 at 1.37.19 PM.jpeg">
            <a:extLst>
              <a:ext uri="{FF2B5EF4-FFF2-40B4-BE49-F238E27FC236}">
                <a16:creationId xmlns:a16="http://schemas.microsoft.com/office/drawing/2014/main" id="{C31C1415-DD9A-462D-A05D-357E9CFC96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134" y="927278"/>
            <a:ext cx="2734490" cy="981421"/>
          </a:xfrm>
          <a:prstGeom prst="rect">
            <a:avLst/>
          </a:prstGeom>
        </p:spPr>
      </p:pic>
      <p:pic>
        <p:nvPicPr>
          <p:cNvPr id="10" name="Picture 9" descr="Terrace wp.jpg">
            <a:extLst>
              <a:ext uri="{FF2B5EF4-FFF2-40B4-BE49-F238E27FC236}">
                <a16:creationId xmlns:a16="http://schemas.microsoft.com/office/drawing/2014/main" id="{C58A299E-ECB6-469B-ABA0-755EEDCB1C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9" y="4028275"/>
            <a:ext cx="4028267" cy="25567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109B56-115B-4BEA-9B0B-1F8800CFDD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83" y="1979730"/>
            <a:ext cx="1262996" cy="1793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A66281-479D-4E8F-86E1-C1774076BE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64" y="2266572"/>
            <a:ext cx="1262996" cy="15160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E1C420-285F-4717-B30E-7879C09D68A7}"/>
              </a:ext>
            </a:extLst>
          </p:cNvPr>
          <p:cNvSpPr/>
          <p:nvPr/>
        </p:nvSpPr>
        <p:spPr>
          <a:xfrm>
            <a:off x="9216686" y="3872669"/>
            <a:ext cx="2920722" cy="2947103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BENEFIT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No water curing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Convenient to apply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Faster completion of 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Negligible wastage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Eco-friendly product.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 Non Toxic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parajit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</p:txBody>
      </p:sp>
      <p:pic>
        <p:nvPicPr>
          <p:cNvPr id="14" name="Picture 2" descr="Waterproofing and epoxy finish for swimming pool - Arezzo">
            <a:extLst>
              <a:ext uri="{FF2B5EF4-FFF2-40B4-BE49-F238E27FC236}">
                <a16:creationId xmlns:a16="http://schemas.microsoft.com/office/drawing/2014/main" id="{4F83937A-C62B-4BE8-9002-6C35A867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12" y="4021584"/>
            <a:ext cx="4242334" cy="255676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BEB265-F44C-4835-AA57-D2C5B7F59F0F}"/>
              </a:ext>
            </a:extLst>
          </p:cNvPr>
          <p:cNvSpPr/>
          <p:nvPr/>
        </p:nvSpPr>
        <p:spPr>
          <a:xfrm>
            <a:off x="399960" y="3389985"/>
            <a:ext cx="2080080" cy="5060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SKU : 12, 24  Kg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E37A6-5CBB-41DF-808F-CA0AEBDB072F}"/>
              </a:ext>
            </a:extLst>
          </p:cNvPr>
          <p:cNvSpPr txBox="1"/>
          <p:nvPr/>
        </p:nvSpPr>
        <p:spPr>
          <a:xfrm>
            <a:off x="3420341" y="3467651"/>
            <a:ext cx="538388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just">
              <a:buFont typeface="Arial" panose="020B0604020202020204" pitchFamily="34" charset="0"/>
              <a:buChar char="•"/>
              <a:defRPr b="1">
                <a:cs typeface="Times New Roman" panose="02020603050405020304" pitchFamily="18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Coverage – 5 – 6 Sq. ft. / Kg @1mm DFT @ 2 coats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8F130B-91BC-45D5-9284-5BA2A86DD763}"/>
              </a:ext>
            </a:extLst>
          </p:cNvPr>
          <p:cNvCxnSpPr/>
          <p:nvPr/>
        </p:nvCxnSpPr>
        <p:spPr>
          <a:xfrm flipV="1">
            <a:off x="0" y="942975"/>
            <a:ext cx="12192000" cy="9525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02003B6-0777-4FD9-AF00-D185A02DFF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" y="1078486"/>
            <a:ext cx="2873509" cy="22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01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375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CC491-3878-4433-A2E2-3EED186A2EC3}"/>
              </a:ext>
            </a:extLst>
          </p:cNvPr>
          <p:cNvSpPr txBox="1"/>
          <p:nvPr/>
        </p:nvSpPr>
        <p:spPr>
          <a:xfrm>
            <a:off x="-1513841" y="110636"/>
            <a:ext cx="11792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Steps for Waterproofing Application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1810FF-2006-4961-BBF3-1AFE693BF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680" y="1052755"/>
            <a:ext cx="3600000" cy="2176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120D0-831D-40B7-AD85-F712776820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724" y="1048607"/>
            <a:ext cx="3910222" cy="2180441"/>
          </a:xfrm>
          <a:prstGeom prst="rect">
            <a:avLst/>
          </a:prstGeom>
        </p:spPr>
      </p:pic>
      <p:pic>
        <p:nvPicPr>
          <p:cNvPr id="10" name="Picture 2" descr="Total Waterproofing Solution | UltraTech Seal Dry Flex | UltraTech ...">
            <a:extLst>
              <a:ext uri="{FF2B5EF4-FFF2-40B4-BE49-F238E27FC236}">
                <a16:creationId xmlns:a16="http://schemas.microsoft.com/office/drawing/2014/main" id="{BE045CC3-4989-4168-AC6F-BCB9DFECA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68961" y="1052757"/>
            <a:ext cx="3805359" cy="217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44AAD8-1EFB-4358-A61D-3317D9B6B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0" y="3892249"/>
            <a:ext cx="3600000" cy="2296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3CA7F1-41C0-469B-BA90-2732E55AF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725" y="3892249"/>
            <a:ext cx="3910222" cy="2296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537CDF-64BD-4DCA-9D90-2D56FC742C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8961" y="3892249"/>
            <a:ext cx="3805358" cy="230384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5D4C402-BA0B-42D4-89FF-556654A0247D}"/>
              </a:ext>
            </a:extLst>
          </p:cNvPr>
          <p:cNvSpPr/>
          <p:nvPr/>
        </p:nvSpPr>
        <p:spPr>
          <a:xfrm>
            <a:off x="390174" y="3368651"/>
            <a:ext cx="3231472" cy="3839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 preparation &amp; Cleaning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3338AE0-687E-4127-9B6E-438766880CD1}"/>
              </a:ext>
            </a:extLst>
          </p:cNvPr>
          <p:cNvSpPr/>
          <p:nvPr/>
        </p:nvSpPr>
        <p:spPr>
          <a:xfrm>
            <a:off x="4402551" y="3368651"/>
            <a:ext cx="3231472" cy="3839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Crack Treatment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B6D300-FABC-485E-AD6D-1FA016D4BD48}"/>
              </a:ext>
            </a:extLst>
          </p:cNvPr>
          <p:cNvSpPr/>
          <p:nvPr/>
        </p:nvSpPr>
        <p:spPr>
          <a:xfrm>
            <a:off x="8455904" y="3368651"/>
            <a:ext cx="3231472" cy="3839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0CEEB4-E499-49C1-A378-5F4AC9F38EA1}"/>
              </a:ext>
            </a:extLst>
          </p:cNvPr>
          <p:cNvSpPr/>
          <p:nvPr/>
        </p:nvSpPr>
        <p:spPr>
          <a:xfrm>
            <a:off x="390174" y="6303073"/>
            <a:ext cx="3231472" cy="3839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Waterproofing Coatings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A0614E-E3DE-431E-A1C5-76C73C239911}"/>
              </a:ext>
            </a:extLst>
          </p:cNvPr>
          <p:cNvSpPr/>
          <p:nvPr/>
        </p:nvSpPr>
        <p:spPr>
          <a:xfrm>
            <a:off x="4310444" y="6303073"/>
            <a:ext cx="3231472" cy="3839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Ponding Test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998E3D9-F563-416A-A41D-E522E4336511}"/>
              </a:ext>
            </a:extLst>
          </p:cNvPr>
          <p:cNvSpPr/>
          <p:nvPr/>
        </p:nvSpPr>
        <p:spPr>
          <a:xfrm>
            <a:off x="8455904" y="6335693"/>
            <a:ext cx="3231472" cy="3839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Protection Screed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865A88-8C7C-4BE5-A115-607FD3C73DD9}"/>
              </a:ext>
            </a:extLst>
          </p:cNvPr>
          <p:cNvCxnSpPr/>
          <p:nvPr/>
        </p:nvCxnSpPr>
        <p:spPr>
          <a:xfrm flipV="1">
            <a:off x="0" y="942975"/>
            <a:ext cx="12192000" cy="9525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532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9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B8F05C-5296-496F-9B5F-FB6CEC41124B}"/>
              </a:ext>
            </a:extLst>
          </p:cNvPr>
          <p:cNvSpPr/>
          <p:nvPr/>
        </p:nvSpPr>
        <p:spPr>
          <a:xfrm>
            <a:off x="669427" y="309101"/>
            <a:ext cx="10120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Solutions from UltraTech Building Products Division 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srgbClr val="0118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76F7C0D-D35A-4A2A-8784-DF312CF97E6A}"/>
              </a:ext>
            </a:extLst>
          </p:cNvPr>
          <p:cNvGraphicFramePr/>
          <p:nvPr/>
        </p:nvGraphicFramePr>
        <p:xfrm>
          <a:off x="191007" y="841922"/>
          <a:ext cx="6697293" cy="6125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C80E0FB-7889-41FC-87CF-ABBCAB51F9E7}"/>
              </a:ext>
            </a:extLst>
          </p:cNvPr>
          <p:cNvSpPr txBox="1"/>
          <p:nvPr/>
        </p:nvSpPr>
        <p:spPr>
          <a:xfrm>
            <a:off x="6985076" y="841922"/>
            <a:ext cx="45374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Superiority in Technical attributes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Higher coverage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Superior adhesion strength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Crack resistance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 proofing – clearly defined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More yield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Ready to use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 Pot life/ Open time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Nil slip/ sagging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Injection grouts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Value for money in each sqft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970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Applied Membranes – Acrylic Coatings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32BCC-306E-4622-AB3B-8D00B0F020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" y="1323214"/>
            <a:ext cx="5114856" cy="5114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DFF52D-6F60-4F3F-B8FB-B22450EAAA3C}"/>
              </a:ext>
            </a:extLst>
          </p:cNvPr>
          <p:cNvSpPr txBox="1"/>
          <p:nvPr/>
        </p:nvSpPr>
        <p:spPr>
          <a:xfrm>
            <a:off x="4989197" y="1880580"/>
            <a:ext cx="7202803" cy="36933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UltraTech</a:t>
            </a:r>
            <a:r>
              <a:rPr kumimoji="0" lang="en-I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5400" b="1" i="1" u="none" strike="noStrike" kern="1200" cap="none" spc="0" normalizeH="0" baseline="0" noProof="0" dirty="0">
                <a:ln>
                  <a:noFill/>
                </a:ln>
                <a:solidFill>
                  <a:srgbClr val="6A59A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 PRO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5400" b="1" i="0" u="none" strike="noStrike" kern="1200" cap="none" spc="0" normalizeH="0" baseline="0" noProof="0" dirty="0">
                <a:ln>
                  <a:noFill/>
                </a:ln>
                <a:solidFill>
                  <a:srgbClr val="6A59A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TOP-SHIELD</a:t>
            </a:r>
            <a:r>
              <a:rPr kumimoji="0" lang="en-IN" sz="4400" b="1" i="0" u="none" strike="noStrike" kern="1200" cap="none" spc="0" normalizeH="0" baseline="0" noProof="0" dirty="0">
                <a:ln>
                  <a:noFill/>
                </a:ln>
                <a:solidFill>
                  <a:srgbClr val="6A59A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N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(The coating for your roofs)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890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Benefits- UltraTech Weather Pro Top-Shield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8C30A9-9B0D-422E-AD25-2C1BB0AE5DA8}"/>
              </a:ext>
            </a:extLst>
          </p:cNvPr>
          <p:cNvSpPr/>
          <p:nvPr/>
        </p:nvSpPr>
        <p:spPr>
          <a:xfrm>
            <a:off x="225271" y="1049066"/>
            <a:ext cx="11503742" cy="5928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Features &amp; Benefits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tensile, elongation properties with excellent bond strength to cementitious substrates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Excellent Crack bridging ability up to 3mm width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resistance up to 7 bar water pressure @1mm Dry Film Thickness (DFT)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Reduction in surface temperature of roofs up to 10°C with white shade as a top coat.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Resistant to foot traffic with excellent abrasion resistance.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coating is UV resistant and provides higher resistance to long term weathering effects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component and easy to apply.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applied directly on existing sound and cured concrete surfaces, Brick Bat </a:t>
            </a:r>
            <a:r>
              <a:rPr kumimoji="0" lang="en-IN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Coba</a:t>
            </a: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IPS/screed even without removing.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protection screed is required.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Dry film thickness of 1mm in three coat application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Excellent breathability ensuring escape of water vapour from the surface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Resistant to Algae and fungi growth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Excellent barrier against carbonation.</a:t>
            </a:r>
            <a:endParaRPr kumimoji="0" lang="en-IN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92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 Size &amp; Shades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82E3D00-BAC0-4730-BB1C-85ABA6ECFF39}"/>
              </a:ext>
            </a:extLst>
          </p:cNvPr>
          <p:cNvSpPr txBox="1">
            <a:spLocks/>
          </p:cNvSpPr>
          <p:nvPr/>
        </p:nvSpPr>
        <p:spPr>
          <a:xfrm>
            <a:off x="188467" y="1292811"/>
            <a:ext cx="11783960" cy="544215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400" b="1" i="0" kern="1200">
                <a:solidFill>
                  <a:srgbClr val="503894"/>
                </a:solidFill>
                <a:latin typeface="Futura" panose="020B0602020204020303" pitchFamily="34" charset="-79"/>
                <a:ea typeface="+mn-ea"/>
                <a:cs typeface="Futura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503894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503894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03894"/>
                </a:solidFill>
                <a:effectLst/>
                <a:uLnTx/>
                <a:uFillTx/>
                <a:ea typeface="+mn-ea"/>
                <a:cs typeface="Futura" panose="020B0602020204020303" pitchFamily="34" charset="-79"/>
              </a:rPr>
              <a:t>Pack Sizes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Futura" panose="020B0602020204020303" pitchFamily="34" charset="-79"/>
              </a:rPr>
              <a:t>1L, 4L, 10L, 20L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Futura" panose="020B0602020204020303" pitchFamily="34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03894"/>
                </a:solidFill>
                <a:effectLst/>
                <a:uLnTx/>
                <a:uFillTx/>
                <a:ea typeface="+mn-ea"/>
                <a:cs typeface="Futura" panose="020B0602020204020303" pitchFamily="34" charset="-79"/>
              </a:rPr>
              <a:t>Shipper Packs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Futura" panose="020B0602020204020303" pitchFamily="34" charset="-79"/>
              </a:rPr>
              <a:t>8*1L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Futura" panose="020B0602020204020303" pitchFamily="34" charset="-79"/>
              </a:rPr>
              <a:t>2*4L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Futura" panose="020B0602020204020303" pitchFamily="34" charset="-79"/>
              </a:rPr>
              <a:t>10 &amp; 20L buckets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03894"/>
              </a:solidFill>
              <a:effectLst/>
              <a:uLnTx/>
              <a:uFillTx/>
              <a:ea typeface="+mn-ea"/>
              <a:cs typeface="Futura" panose="020B0602020204020303" pitchFamily="34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03894"/>
                </a:solidFill>
                <a:effectLst/>
                <a:uLnTx/>
                <a:uFillTx/>
                <a:ea typeface="+mn-ea"/>
                <a:cs typeface="Futura" panose="020B0602020204020303" pitchFamily="34" charset="-79"/>
              </a:rPr>
              <a:t>Shades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03894"/>
                </a:solidFill>
                <a:effectLst/>
                <a:uLnTx/>
                <a:uFillTx/>
                <a:ea typeface="+mn-ea"/>
                <a:cs typeface="Futura" panose="020B0602020204020303" pitchFamily="34" charset="-79"/>
              </a:rPr>
              <a:t>	  WHITE	 GREY	          TERRACOTTA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03894"/>
              </a:solidFill>
              <a:effectLst/>
              <a:uLnTx/>
              <a:uFillTx/>
              <a:ea typeface="+mn-ea"/>
              <a:cs typeface="Futura" panose="020B0602020204020303" pitchFamily="34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03894"/>
              </a:solidFill>
              <a:effectLst/>
              <a:uLnTx/>
              <a:uFillTx/>
              <a:ea typeface="+mn-ea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03894"/>
              </a:solidFill>
              <a:effectLst/>
              <a:uLnTx/>
              <a:uFillTx/>
              <a:ea typeface="+mn-ea"/>
              <a:cs typeface="Futura" panose="020B0602020204020303" pitchFamily="34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03894"/>
                </a:solidFill>
                <a:effectLst/>
                <a:uLnTx/>
                <a:uFillTx/>
                <a:ea typeface="+mn-ea"/>
                <a:cs typeface="Futura" panose="020B0602020204020303" pitchFamily="34" charset="-79"/>
              </a:rPr>
              <a:t>Shelf Life &amp; Storage conditions-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Futura" panose="020B0602020204020303" pitchFamily="34" charset="-79"/>
              </a:rPr>
              <a:t>36 months.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03894"/>
                </a:solidFill>
                <a:effectLst/>
                <a:uLnTx/>
                <a:uFillTx/>
                <a:ea typeface="+mn-ea"/>
                <a:cs typeface="Futura" panose="020B0602020204020303" pitchFamily="34" charset="-79"/>
              </a:rPr>
              <a:t>Store the pack away from sunlight &amp; in a well ventilated room.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EC7AF5-7E82-41BF-849E-19FA3D284996}"/>
              </a:ext>
            </a:extLst>
          </p:cNvPr>
          <p:cNvGrpSpPr/>
          <p:nvPr/>
        </p:nvGrpSpPr>
        <p:grpSpPr>
          <a:xfrm>
            <a:off x="3904611" y="1527250"/>
            <a:ext cx="3802350" cy="1758741"/>
            <a:chOff x="5042375" y="1205128"/>
            <a:chExt cx="4435965" cy="18455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629165-6BA0-4621-8B50-CC56A50D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375" y="1205128"/>
              <a:ext cx="1845598" cy="18455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B42799-DD2F-4AF9-B64B-CD89C1C3D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0573" y="1657738"/>
              <a:ext cx="1345479" cy="134547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8CBB9D-1090-4432-A5BF-29B94D79B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401" y="2127928"/>
              <a:ext cx="852516" cy="85251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F46B5C-E5AE-463D-9EDE-282644208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8893" y="2380996"/>
              <a:ext cx="599447" cy="59944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200445E-476F-48A2-B1D1-94837C20CF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62" b="28629"/>
          <a:stretch/>
        </p:blipFill>
        <p:spPr>
          <a:xfrm>
            <a:off x="7763152" y="2585698"/>
            <a:ext cx="4153083" cy="322402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04A214-CF0F-4C74-9698-E42F232253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66" y="4982222"/>
            <a:ext cx="993745" cy="69705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D09C78-0542-4041-B4F0-A68C4D1F33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90" y="4915192"/>
            <a:ext cx="926657" cy="76408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A04120-FC75-4B11-92F4-B6EADC69235A}"/>
              </a:ext>
            </a:extLst>
          </p:cNvPr>
          <p:cNvSpPr/>
          <p:nvPr/>
        </p:nvSpPr>
        <p:spPr>
          <a:xfrm>
            <a:off x="1223719" y="4982222"/>
            <a:ext cx="992149" cy="70779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41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79E2E1-0E8C-4A2A-AB9C-7DEC141C28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18" y="1506070"/>
            <a:ext cx="6858000" cy="4473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C219DD-E20B-4118-95FE-F547C4B01D4B}"/>
              </a:ext>
            </a:extLst>
          </p:cNvPr>
          <p:cNvSpPr txBox="1"/>
          <p:nvPr/>
        </p:nvSpPr>
        <p:spPr>
          <a:xfrm>
            <a:off x="385482" y="1477477"/>
            <a:ext cx="44644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UltraTech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11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Generation Tile Adhesives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92010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AF943-B076-4F40-AA6D-98CE10691ECD}"/>
              </a:ext>
            </a:extLst>
          </p:cNvPr>
          <p:cNvSpPr txBox="1"/>
          <p:nvPr/>
        </p:nvSpPr>
        <p:spPr>
          <a:xfrm>
            <a:off x="548640" y="1401556"/>
            <a:ext cx="10044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3D8C400-5EEC-4B2B-BD24-CE3DBB5CAEF0}"/>
              </a:ext>
            </a:extLst>
          </p:cNvPr>
          <p:cNvSpPr txBox="1">
            <a:spLocks/>
          </p:cNvSpPr>
          <p:nvPr/>
        </p:nvSpPr>
        <p:spPr>
          <a:xfrm>
            <a:off x="904875" y="1279524"/>
            <a:ext cx="10382250" cy="655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AB4170F7-1340-4EB9-8364-BED4F7685C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7" b="89862" l="7407" r="89418">
                        <a14:foregroundMark x1="22751" y1="28571" x2="22751" y2="28571"/>
                        <a14:foregroundMark x1="70370" y1="31336" x2="70370" y2="31336"/>
                        <a14:foregroundMark x1="53968" y1="77880" x2="53968" y2="77880"/>
                        <a14:foregroundMark x1="44974" y1="9217" x2="44974" y2="9217"/>
                        <a14:foregroundMark x1="7937" y1="14747" x2="7937" y2="14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642" y="1083988"/>
            <a:ext cx="1688202" cy="178450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D50BF09-B012-4803-8D08-DE80A6A8D9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3" b="89720" l="10000" r="90000">
                        <a14:foregroundMark x1="50385" y1="47196" x2="50385" y2="47196"/>
                        <a14:foregroundMark x1="63077" y1="88318" x2="63077" y2="88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2070" y="4063474"/>
            <a:ext cx="1942307" cy="1771941"/>
          </a:xfrm>
          <a:prstGeom prst="rect">
            <a:avLst/>
          </a:prstGeo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FAFFAB6-547D-4BD3-8AB5-3C8AC42CAAB6}"/>
              </a:ext>
            </a:extLst>
          </p:cNvPr>
          <p:cNvSpPr txBox="1">
            <a:spLocks/>
          </p:cNvSpPr>
          <p:nvPr/>
        </p:nvSpPr>
        <p:spPr>
          <a:xfrm>
            <a:off x="63383" y="6025732"/>
            <a:ext cx="5488331" cy="966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Low time for tile adjustments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leading to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improper alignment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poor aesthetics.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60AB38-5055-4B7C-B25B-386C7742FE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4" b="97423" l="9653" r="88803">
                        <a14:foregroundMark x1="20077" y1="14948" x2="20077" y2="14948"/>
                        <a14:foregroundMark x1="23938" y1="34536" x2="17761" y2="61340"/>
                        <a14:foregroundMark x1="17761" y1="61340" x2="36680" y2="76804"/>
                        <a14:foregroundMark x1="36680" y1="76804" x2="69498" y2="76804"/>
                        <a14:foregroundMark x1="82625" y1="19072" x2="17761" y2="12887"/>
                        <a14:foregroundMark x1="75676" y1="4639" x2="13127" y2="8763"/>
                        <a14:foregroundMark x1="20849" y1="82990" x2="76448" y2="86082"/>
                        <a14:foregroundMark x1="20849" y1="95361" x2="69498" y2="96392"/>
                        <a14:foregroundMark x1="73359" y1="97423" x2="77992" y2="97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3" b="9063"/>
          <a:stretch/>
        </p:blipFill>
        <p:spPr>
          <a:xfrm>
            <a:off x="4598417" y="1282979"/>
            <a:ext cx="2429692" cy="1702477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6FB6C05-16DB-4D92-939E-AEEF9F64DD23}"/>
              </a:ext>
            </a:extLst>
          </p:cNvPr>
          <p:cNvSpPr txBox="1">
            <a:spLocks/>
          </p:cNvSpPr>
          <p:nvPr/>
        </p:nvSpPr>
        <p:spPr>
          <a:xfrm>
            <a:off x="4174665" y="3019351"/>
            <a:ext cx="3277197" cy="1569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Uneven Spread leads to voids creating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hollowness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9A8E67-908C-49FB-BF2A-62FE774516A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084" y="1328901"/>
            <a:ext cx="2269329" cy="17024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91F755-D8DA-4F54-8742-CE0052FD2F41}"/>
              </a:ext>
            </a:extLst>
          </p:cNvPr>
          <p:cNvSpPr txBox="1"/>
          <p:nvPr/>
        </p:nvSpPr>
        <p:spPr>
          <a:xfrm>
            <a:off x="7928942" y="2978134"/>
            <a:ext cx="41238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Improper contact leads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de-bonding,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frequent repairs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breaking of tiles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formation of stain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efflorescent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etc.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7C50B40B-8B51-4A59-92E0-F8BB7AC100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862" y="4358179"/>
            <a:ext cx="1548634" cy="14772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A20F866-D5C3-470F-A042-BF92EDA49772}"/>
              </a:ext>
            </a:extLst>
          </p:cNvPr>
          <p:cNvSpPr txBox="1"/>
          <p:nvPr/>
        </p:nvSpPr>
        <p:spPr>
          <a:xfrm>
            <a:off x="63383" y="2985456"/>
            <a:ext cx="3222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Slurry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Dries quickly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allowing less time for adjustability.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CED2D9-6F17-4D19-81C4-CE7DA5C89D13}"/>
              </a:ext>
            </a:extLst>
          </p:cNvPr>
          <p:cNvSpPr txBox="1"/>
          <p:nvPr/>
        </p:nvSpPr>
        <p:spPr>
          <a:xfrm>
            <a:off x="5747656" y="6025732"/>
            <a:ext cx="5368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Requires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curing-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Difficulties in curing leads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bond strength, shrinkage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de-bonding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17CDD5-2408-4736-8A04-68B929E60666}"/>
              </a:ext>
            </a:extLst>
          </p:cNvPr>
          <p:cNvSpPr txBox="1"/>
          <p:nvPr/>
        </p:nvSpPr>
        <p:spPr>
          <a:xfrm>
            <a:off x="-403798" y="256921"/>
            <a:ext cx="1172529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ISSUES FACED IN CONVENTIONAL FLOOR TILING </a:t>
            </a:r>
          </a:p>
        </p:txBody>
      </p:sp>
    </p:spTree>
    <p:extLst>
      <p:ext uri="{BB962C8B-B14F-4D97-AF65-F5344CB8AC3E}">
        <p14:creationId xmlns:p14="http://schemas.microsoft.com/office/powerpoint/2010/main" val="4180509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8A1C29-CE97-43D0-A6AB-770002ADD1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20" y="663024"/>
            <a:ext cx="10404733" cy="58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07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6" name="Picture 5" descr="C:\Users\vijay.vargiya\Documents\Ultratech All Logos\Ultratech All Logos\Tilefixo_CT\Tilefixo_CT.jpg">
            <a:extLst>
              <a:ext uri="{FF2B5EF4-FFF2-40B4-BE49-F238E27FC236}">
                <a16:creationId xmlns:a16="http://schemas.microsoft.com/office/drawing/2014/main" id="{3D78DCC5-33AB-4D9E-9CF7-6FD270143EC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00" y="3253494"/>
            <a:ext cx="1495425" cy="52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vijay.vargiya\Documents\Ultratech All Logos\Ultratech All Logos\Tilefixo_VT\Tilefixo_VT.jpg">
            <a:extLst>
              <a:ext uri="{FF2B5EF4-FFF2-40B4-BE49-F238E27FC236}">
                <a16:creationId xmlns:a16="http://schemas.microsoft.com/office/drawing/2014/main" id="{C24CC0C1-0655-4B07-B62F-C437A352D43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25" y="1403742"/>
            <a:ext cx="1528445" cy="51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vijay.vargiya\Documents\Ultratech All Logos\Ultratech All Logos\Tilefixo_NT\Tilefixo_NT.jpg">
            <a:extLst>
              <a:ext uri="{FF2B5EF4-FFF2-40B4-BE49-F238E27FC236}">
                <a16:creationId xmlns:a16="http://schemas.microsoft.com/office/drawing/2014/main" id="{06F8C217-B2F3-486B-80A6-A42A2246B307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940" y="796611"/>
            <a:ext cx="1528445" cy="53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vijay.vargiya\Documents\Ultratech All Logos\Ultratech All Logos\Tilefixo_YT\Tilefixo_YT.jpg">
            <a:extLst>
              <a:ext uri="{FF2B5EF4-FFF2-40B4-BE49-F238E27FC236}">
                <a16:creationId xmlns:a16="http://schemas.microsoft.com/office/drawing/2014/main" id="{9485998C-AA43-4C90-81EF-205F60EFBC8E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511" y="3144091"/>
            <a:ext cx="1528445" cy="5316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un 10">
            <a:extLst>
              <a:ext uri="{FF2B5EF4-FFF2-40B4-BE49-F238E27FC236}">
                <a16:creationId xmlns:a16="http://schemas.microsoft.com/office/drawing/2014/main" id="{288AA392-8735-4DD8-B468-B6D56E1F0244}"/>
              </a:ext>
            </a:extLst>
          </p:cNvPr>
          <p:cNvSpPr/>
          <p:nvPr/>
        </p:nvSpPr>
        <p:spPr>
          <a:xfrm>
            <a:off x="2705666" y="1341395"/>
            <a:ext cx="6849751" cy="4727035"/>
          </a:xfrm>
          <a:prstGeom prst="sun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CA3334D0-D827-4FA7-83B7-86919A3BE7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60" y="3200400"/>
            <a:ext cx="2460515" cy="924254"/>
          </a:xfrm>
          <a:prstGeom prst="rect">
            <a:avLst/>
          </a:prstGeom>
        </p:spPr>
      </p:pic>
      <p:pic>
        <p:nvPicPr>
          <p:cNvPr id="13" name="Picture 12" descr="C:\Users\vijay.vargiya\Documents\Ultratech All Logos\Ultratech All Logos\Floorkrete\Floorkrete.jpg">
            <a:extLst>
              <a:ext uri="{FF2B5EF4-FFF2-40B4-BE49-F238E27FC236}">
                <a16:creationId xmlns:a16="http://schemas.microsoft.com/office/drawing/2014/main" id="{6FCFA37B-4606-47D8-A942-4D76B65F22B1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00" y="5505841"/>
            <a:ext cx="1425611" cy="56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91816B-B319-429A-BB07-3FD2B497C371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127" y="5515277"/>
            <a:ext cx="1474290" cy="584514"/>
          </a:xfrm>
          <a:prstGeom prst="rect">
            <a:avLst/>
          </a:prstGeom>
        </p:spPr>
      </p:pic>
      <p:pic>
        <p:nvPicPr>
          <p:cNvPr id="15" name="Picture 14" descr="186126.jpg">
            <a:extLst>
              <a:ext uri="{FF2B5EF4-FFF2-40B4-BE49-F238E27FC236}">
                <a16:creationId xmlns:a16="http://schemas.microsoft.com/office/drawing/2014/main" id="{AB38E0B8-FA45-476C-A9E9-9ED869DB7C8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657" y="3833023"/>
            <a:ext cx="1769713" cy="12990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1F82895-52B7-487B-8860-061E7121DCD7}"/>
              </a:ext>
            </a:extLst>
          </p:cNvPr>
          <p:cNvGrpSpPr/>
          <p:nvPr/>
        </p:nvGrpSpPr>
        <p:grpSpPr>
          <a:xfrm>
            <a:off x="6627754" y="1455293"/>
            <a:ext cx="2242920" cy="500848"/>
            <a:chOff x="4706014" y="5695499"/>
            <a:chExt cx="3136772" cy="551140"/>
          </a:xfrm>
        </p:grpSpPr>
        <p:pic>
          <p:nvPicPr>
            <p:cNvPr id="17" name="Picture 16" descr="C:\Users\vijay.vargiya\Documents\Ultratech All Logos\Ultratech All Logos\Tilefixo_NT\Tilefixo_NT.jpg">
              <a:extLst>
                <a:ext uri="{FF2B5EF4-FFF2-40B4-BE49-F238E27FC236}">
                  <a16:creationId xmlns:a16="http://schemas.microsoft.com/office/drawing/2014/main" id="{9350C476-44F8-4433-A332-E79F2120C083}"/>
                </a:ext>
              </a:extLst>
            </p:cNvPr>
            <p:cNvPicPr/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06014" y="5695499"/>
              <a:ext cx="2341022" cy="551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3110FA-A142-4289-B462-6184AB20CDD0}"/>
                </a:ext>
              </a:extLst>
            </p:cNvPr>
            <p:cNvSpPr txBox="1"/>
            <p:nvPr/>
          </p:nvSpPr>
          <p:spPr>
            <a:xfrm>
              <a:off x="7040899" y="5733921"/>
              <a:ext cx="801887" cy="476111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txBody>
            <a:bodyPr vert="horz"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X’TRA 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PLUS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24694D3-A29D-402D-82C5-AEE63D5150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6511" y="3704912"/>
            <a:ext cx="1772406" cy="1178869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A6746612-2BA7-4E68-B2DF-DD9F5A428E5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72" y="5386687"/>
            <a:ext cx="1502484" cy="1306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2658B1-FAC5-4884-8FFE-AC47EB0C1F95}"/>
              </a:ext>
            </a:extLst>
          </p:cNvPr>
          <p:cNvSpPr txBox="1"/>
          <p:nvPr/>
        </p:nvSpPr>
        <p:spPr>
          <a:xfrm>
            <a:off x="2856562" y="6380341"/>
            <a:ext cx="2045371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Tile Underlayment Mortar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02E0E8-DA0C-4E72-B30B-E4CDBB90C75C}"/>
              </a:ext>
            </a:extLst>
          </p:cNvPr>
          <p:cNvSpPr txBox="1"/>
          <p:nvPr/>
        </p:nvSpPr>
        <p:spPr>
          <a:xfrm>
            <a:off x="7763857" y="6284544"/>
            <a:ext cx="2045371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Wall levelling Mortar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68132B5-14CC-429F-B97B-60A2DB4BDA9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822" y="1079639"/>
            <a:ext cx="2048503" cy="148704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1286E8A-F000-4E84-8D5D-AD6329883BF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615" y="773831"/>
            <a:ext cx="1662765" cy="199685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0408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3A24418E-184C-43FC-8693-ACF131D1F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49" y="1598371"/>
            <a:ext cx="1354134" cy="17568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EF6BCC7-B8F4-46B4-AC11-EBD4BE0F70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531" y="1644575"/>
            <a:ext cx="1327068" cy="17100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A084D7C9-B29F-43C9-B9C5-6D4F5F737D80}"/>
              </a:ext>
            </a:extLst>
          </p:cNvPr>
          <p:cNvSpPr/>
          <p:nvPr/>
        </p:nvSpPr>
        <p:spPr>
          <a:xfrm>
            <a:off x="123582" y="4857393"/>
            <a:ext cx="11928090" cy="42356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FABAB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Water Powder Ratio:- 25 % by wt. of material /// </a:t>
            </a: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Coverage for 20 Kg Bag :- </a:t>
            </a: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 Sq. ft. @3 mm or 40 Sq. ft. @6 mm</a:t>
            </a:r>
          </a:p>
        </p:txBody>
      </p:sp>
      <p:pic>
        <p:nvPicPr>
          <p:cNvPr id="10" name="Picture 24">
            <a:extLst>
              <a:ext uri="{FF2B5EF4-FFF2-40B4-BE49-F238E27FC236}">
                <a16:creationId xmlns:a16="http://schemas.microsoft.com/office/drawing/2014/main" id="{8442EA40-65A1-4058-A819-40B10D7DF4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1279" y="5399696"/>
            <a:ext cx="1724229" cy="995653"/>
          </a:xfrm>
          <a:prstGeom prst="rect">
            <a:avLst/>
          </a:prstGeom>
          <a:noFill/>
          <a:ln cap="flat">
            <a:noFill/>
          </a:ln>
          <a:effectLst>
            <a:outerShdw dist="38098" dir="7799737" algn="tl">
              <a:srgbClr val="000000">
                <a:alpha val="40000"/>
              </a:srgbClr>
            </a:outerShdw>
          </a:effectLst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29F33A0E-8804-443F-B520-C99B6A8EF5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3" y="5758369"/>
            <a:ext cx="1641796" cy="964600"/>
          </a:xfrm>
          <a:prstGeom prst="rect">
            <a:avLst/>
          </a:prstGeom>
          <a:noFill/>
          <a:ln cap="flat">
            <a:noFill/>
          </a:ln>
          <a:effectLst>
            <a:outerShdw dist="38098" dir="7799737" algn="tl">
              <a:srgbClr val="000000">
                <a:alpha val="40000"/>
              </a:srgbClr>
            </a:outerShdw>
          </a:effectLst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25F0D244-6A41-4514-BDDE-510EC3F56B2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80" y="5441265"/>
            <a:ext cx="1775298" cy="995653"/>
          </a:xfrm>
          <a:prstGeom prst="rect">
            <a:avLst/>
          </a:prstGeom>
          <a:noFill/>
          <a:ln cap="flat">
            <a:noFill/>
          </a:ln>
          <a:effectLst>
            <a:outerShdw dist="38098" dir="7799737" algn="tl">
              <a:srgbClr val="000000">
                <a:alpha val="40000"/>
              </a:srgbClr>
            </a:outerShdw>
          </a:effectLst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4E87AD66-4847-4930-8C54-0E4D0D911FC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78" y="5758369"/>
            <a:ext cx="1756882" cy="964600"/>
          </a:xfrm>
          <a:prstGeom prst="rect">
            <a:avLst/>
          </a:prstGeom>
          <a:noFill/>
          <a:ln cap="flat">
            <a:noFill/>
          </a:ln>
          <a:effectLst>
            <a:outerShdw dist="38098" dir="7799737" algn="tl">
              <a:srgbClr val="000000">
                <a:alpha val="40000"/>
              </a:srgbClr>
            </a:outerShdw>
          </a:effectLst>
        </p:spPr>
      </p:pic>
      <p:graphicFrame>
        <p:nvGraphicFramePr>
          <p:cNvPr id="14" name="Table 35">
            <a:extLst>
              <a:ext uri="{FF2B5EF4-FFF2-40B4-BE49-F238E27FC236}">
                <a16:creationId xmlns:a16="http://schemas.microsoft.com/office/drawing/2014/main" id="{0EC19E6F-18E3-407B-A9E4-9556EE600773}"/>
              </a:ext>
            </a:extLst>
          </p:cNvPr>
          <p:cNvGraphicFramePr>
            <a:graphicFrameLocks noGrp="1"/>
          </p:cNvGraphicFramePr>
          <p:nvPr/>
        </p:nvGraphicFramePr>
        <p:xfrm>
          <a:off x="7962970" y="1000920"/>
          <a:ext cx="1181002" cy="548640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590501">
                  <a:extLst>
                    <a:ext uri="{9D8B030D-6E8A-4147-A177-3AD203B41FA5}">
                      <a16:colId xmlns:a16="http://schemas.microsoft.com/office/drawing/2014/main" val="46117720"/>
                    </a:ext>
                  </a:extLst>
                </a:gridCol>
                <a:gridCol w="590501">
                  <a:extLst>
                    <a:ext uri="{9D8B030D-6E8A-4147-A177-3AD203B41FA5}">
                      <a16:colId xmlns:a16="http://schemas.microsoft.com/office/drawing/2014/main" val="2472216543"/>
                    </a:ext>
                  </a:extLst>
                </a:gridCol>
              </a:tblGrid>
              <a:tr h="175573"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IS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EN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551398"/>
                  </a:ext>
                </a:extLst>
              </a:tr>
              <a:tr h="175573"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T4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C2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089616"/>
                  </a:ext>
                </a:extLst>
              </a:tr>
            </a:tbl>
          </a:graphicData>
        </a:graphic>
      </p:graphicFrame>
      <p:graphicFrame>
        <p:nvGraphicFramePr>
          <p:cNvPr id="15" name="Table 36">
            <a:extLst>
              <a:ext uri="{FF2B5EF4-FFF2-40B4-BE49-F238E27FC236}">
                <a16:creationId xmlns:a16="http://schemas.microsoft.com/office/drawing/2014/main" id="{77A8E882-2321-4C9A-B7F7-B1A876FDA004}"/>
              </a:ext>
            </a:extLst>
          </p:cNvPr>
          <p:cNvGraphicFramePr>
            <a:graphicFrameLocks noGrp="1"/>
          </p:cNvGraphicFramePr>
          <p:nvPr/>
        </p:nvGraphicFramePr>
        <p:xfrm>
          <a:off x="4281028" y="989517"/>
          <a:ext cx="1098778" cy="548640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549389">
                  <a:extLst>
                    <a:ext uri="{9D8B030D-6E8A-4147-A177-3AD203B41FA5}">
                      <a16:colId xmlns:a16="http://schemas.microsoft.com/office/drawing/2014/main" val="354660075"/>
                    </a:ext>
                  </a:extLst>
                </a:gridCol>
                <a:gridCol w="549389">
                  <a:extLst>
                    <a:ext uri="{9D8B030D-6E8A-4147-A177-3AD203B41FA5}">
                      <a16:colId xmlns:a16="http://schemas.microsoft.com/office/drawing/2014/main" val="3801169015"/>
                    </a:ext>
                  </a:extLst>
                </a:gridCol>
              </a:tblGrid>
              <a:tr h="267242"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IS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EN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079658"/>
                  </a:ext>
                </a:extLst>
              </a:tr>
              <a:tr h="267242"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T3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C2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931165"/>
                  </a:ext>
                </a:extLst>
              </a:tr>
            </a:tbl>
          </a:graphicData>
        </a:graphic>
      </p:graphicFrame>
      <p:graphicFrame>
        <p:nvGraphicFramePr>
          <p:cNvPr id="16" name="Table 39">
            <a:extLst>
              <a:ext uri="{FF2B5EF4-FFF2-40B4-BE49-F238E27FC236}">
                <a16:creationId xmlns:a16="http://schemas.microsoft.com/office/drawing/2014/main" id="{8C6BB66F-5738-40A5-8014-CB32BA10E426}"/>
              </a:ext>
            </a:extLst>
          </p:cNvPr>
          <p:cNvGraphicFramePr>
            <a:graphicFrameLocks noGrp="1"/>
          </p:cNvGraphicFramePr>
          <p:nvPr/>
        </p:nvGraphicFramePr>
        <p:xfrm>
          <a:off x="6101068" y="979002"/>
          <a:ext cx="1114342" cy="548640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557171">
                  <a:extLst>
                    <a:ext uri="{9D8B030D-6E8A-4147-A177-3AD203B41FA5}">
                      <a16:colId xmlns:a16="http://schemas.microsoft.com/office/drawing/2014/main" val="2064007576"/>
                    </a:ext>
                  </a:extLst>
                </a:gridCol>
                <a:gridCol w="557171">
                  <a:extLst>
                    <a:ext uri="{9D8B030D-6E8A-4147-A177-3AD203B41FA5}">
                      <a16:colId xmlns:a16="http://schemas.microsoft.com/office/drawing/2014/main" val="918220819"/>
                    </a:ext>
                  </a:extLst>
                </a:gridCol>
              </a:tblGrid>
              <a:tr h="175573"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IS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EN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981841"/>
                  </a:ext>
                </a:extLst>
              </a:tr>
              <a:tr h="175573"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T3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C2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054245"/>
                  </a:ext>
                </a:extLst>
              </a:tr>
            </a:tbl>
          </a:graphicData>
        </a:graphic>
      </p:graphicFrame>
      <p:pic>
        <p:nvPicPr>
          <p:cNvPr id="17" name="Picture 43">
            <a:extLst>
              <a:ext uri="{FF2B5EF4-FFF2-40B4-BE49-F238E27FC236}">
                <a16:creationId xmlns:a16="http://schemas.microsoft.com/office/drawing/2014/main" id="{E427211B-141A-46CF-BF1D-7742D91351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99" y="1641192"/>
            <a:ext cx="1354134" cy="17088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" descr="China Gitter Hardener Waterproof Ceramic Epoxy Tile Grout - China Epoxy  Resin, Ceramic Tile Adhesive">
            <a:extLst>
              <a:ext uri="{FF2B5EF4-FFF2-40B4-BE49-F238E27FC236}">
                <a16:creationId xmlns:a16="http://schemas.microsoft.com/office/drawing/2014/main" id="{F885C7D0-8B7B-4B2D-8A20-F0A935C1D1E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7959" y="5667478"/>
            <a:ext cx="1724229" cy="1054486"/>
          </a:xfrm>
          <a:prstGeom prst="rect">
            <a:avLst/>
          </a:prstGeom>
          <a:solidFill>
            <a:srgbClr val="FFFFFF"/>
          </a:solidFill>
          <a:ln cap="flat">
            <a:noFill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</p:pic>
      <p:pic>
        <p:nvPicPr>
          <p:cNvPr id="19" name="Picture 59" descr="A close-up of a tile floor&#10;&#10;Description automatically generated with low confidence">
            <a:extLst>
              <a:ext uri="{FF2B5EF4-FFF2-40B4-BE49-F238E27FC236}">
                <a16:creationId xmlns:a16="http://schemas.microsoft.com/office/drawing/2014/main" id="{CE9A0F97-A089-4067-B5E9-DBA33AE59A5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566" y="5349130"/>
            <a:ext cx="1633036" cy="998716"/>
          </a:xfrm>
          <a:prstGeom prst="rect">
            <a:avLst/>
          </a:prstGeom>
          <a:noFill/>
          <a:ln cap="flat">
            <a:noFill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</p:pic>
      <p:pic>
        <p:nvPicPr>
          <p:cNvPr id="20" name="Picture 64">
            <a:extLst>
              <a:ext uri="{FF2B5EF4-FFF2-40B4-BE49-F238E27FC236}">
                <a16:creationId xmlns:a16="http://schemas.microsoft.com/office/drawing/2014/main" id="{CF5C3B6C-B886-4682-88FB-29CBAC8012D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201" y="1510241"/>
            <a:ext cx="1252279" cy="1807201"/>
          </a:xfrm>
          <a:prstGeom prst="rect">
            <a:avLst/>
          </a:prstGeom>
          <a:solidFill>
            <a:srgbClr val="E2F0D9"/>
          </a:solidFill>
          <a:ln cap="flat">
            <a:noFill/>
          </a:ln>
        </p:spPr>
      </p:pic>
      <p:pic>
        <p:nvPicPr>
          <p:cNvPr id="21" name="Picture 65">
            <a:extLst>
              <a:ext uri="{FF2B5EF4-FFF2-40B4-BE49-F238E27FC236}">
                <a16:creationId xmlns:a16="http://schemas.microsoft.com/office/drawing/2014/main" id="{66F42C81-9730-4A18-A8B8-8F7DC62F328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490" y="1516815"/>
            <a:ext cx="1437445" cy="1777081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22" name="Table 67">
            <a:extLst>
              <a:ext uri="{FF2B5EF4-FFF2-40B4-BE49-F238E27FC236}">
                <a16:creationId xmlns:a16="http://schemas.microsoft.com/office/drawing/2014/main" id="{9628AABD-5372-4848-9FE7-4949CE71BFA0}"/>
              </a:ext>
            </a:extLst>
          </p:cNvPr>
          <p:cNvGraphicFramePr>
            <a:graphicFrameLocks noGrp="1"/>
          </p:cNvGraphicFramePr>
          <p:nvPr/>
        </p:nvGraphicFramePr>
        <p:xfrm>
          <a:off x="287862" y="988329"/>
          <a:ext cx="1228074" cy="548640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614037">
                  <a:extLst>
                    <a:ext uri="{9D8B030D-6E8A-4147-A177-3AD203B41FA5}">
                      <a16:colId xmlns:a16="http://schemas.microsoft.com/office/drawing/2014/main" val="3012152420"/>
                    </a:ext>
                  </a:extLst>
                </a:gridCol>
                <a:gridCol w="614037">
                  <a:extLst>
                    <a:ext uri="{9D8B030D-6E8A-4147-A177-3AD203B41FA5}">
                      <a16:colId xmlns:a16="http://schemas.microsoft.com/office/drawing/2014/main" val="1406212566"/>
                    </a:ext>
                  </a:extLst>
                </a:gridCol>
              </a:tblGrid>
              <a:tr h="134453"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IS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EN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833568"/>
                  </a:ext>
                </a:extLst>
              </a:tr>
              <a:tr h="134453"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T1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C1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516358"/>
                  </a:ext>
                </a:extLst>
              </a:tr>
            </a:tbl>
          </a:graphicData>
        </a:graphic>
      </p:graphicFrame>
      <p:graphicFrame>
        <p:nvGraphicFramePr>
          <p:cNvPr id="23" name="Table 68">
            <a:extLst>
              <a:ext uri="{FF2B5EF4-FFF2-40B4-BE49-F238E27FC236}">
                <a16:creationId xmlns:a16="http://schemas.microsoft.com/office/drawing/2014/main" id="{C9D48778-2A43-40C9-938E-77A565365224}"/>
              </a:ext>
            </a:extLst>
          </p:cNvPr>
          <p:cNvGraphicFramePr>
            <a:graphicFrameLocks noGrp="1"/>
          </p:cNvGraphicFramePr>
          <p:nvPr/>
        </p:nvGraphicFramePr>
        <p:xfrm>
          <a:off x="2281629" y="1037185"/>
          <a:ext cx="1212988" cy="548640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606494">
                  <a:extLst>
                    <a:ext uri="{9D8B030D-6E8A-4147-A177-3AD203B41FA5}">
                      <a16:colId xmlns:a16="http://schemas.microsoft.com/office/drawing/2014/main" val="1529755704"/>
                    </a:ext>
                  </a:extLst>
                </a:gridCol>
                <a:gridCol w="606494">
                  <a:extLst>
                    <a:ext uri="{9D8B030D-6E8A-4147-A177-3AD203B41FA5}">
                      <a16:colId xmlns:a16="http://schemas.microsoft.com/office/drawing/2014/main" val="919354646"/>
                    </a:ext>
                  </a:extLst>
                </a:gridCol>
              </a:tblGrid>
              <a:tr h="175573"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IS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EN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474382"/>
                  </a:ext>
                </a:extLst>
              </a:tr>
              <a:tr h="175573"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T2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C1</a:t>
                      </a:r>
                      <a:endParaRPr lang="en-IN" sz="1200" b="1"/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615433"/>
                  </a:ext>
                </a:extLst>
              </a:tr>
            </a:tbl>
          </a:graphicData>
        </a:graphic>
      </p:graphicFrame>
      <p:pic>
        <p:nvPicPr>
          <p:cNvPr id="24" name="Picture 70">
            <a:extLst>
              <a:ext uri="{FF2B5EF4-FFF2-40B4-BE49-F238E27FC236}">
                <a16:creationId xmlns:a16="http://schemas.microsoft.com/office/drawing/2014/main" id="{90F029A5-68C2-4C5B-847F-FE0DF2D2AA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75" y="1644575"/>
            <a:ext cx="1374361" cy="17081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Picture 71">
            <a:extLst>
              <a:ext uri="{FF2B5EF4-FFF2-40B4-BE49-F238E27FC236}">
                <a16:creationId xmlns:a16="http://schemas.microsoft.com/office/drawing/2014/main" id="{D3A504B2-4A99-4A9B-A179-0DB020609AC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3" y="1640003"/>
            <a:ext cx="1285326" cy="166821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6" name="Rounded Rectangle 77">
            <a:extLst>
              <a:ext uri="{FF2B5EF4-FFF2-40B4-BE49-F238E27FC236}">
                <a16:creationId xmlns:a16="http://schemas.microsoft.com/office/drawing/2014/main" id="{92CC51C3-E671-4F2A-9D0F-3E6C0A1869B2}"/>
              </a:ext>
            </a:extLst>
          </p:cNvPr>
          <p:cNvSpPr/>
          <p:nvPr/>
        </p:nvSpPr>
        <p:spPr>
          <a:xfrm>
            <a:off x="9811969" y="3474454"/>
            <a:ext cx="2239703" cy="127990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E699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TILEFOXO-Grout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Cementitious &amp; Epoxy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Tile Grout Filling</a:t>
            </a: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dist="19048" dir="2700000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78">
            <a:extLst>
              <a:ext uri="{FF2B5EF4-FFF2-40B4-BE49-F238E27FC236}">
                <a16:creationId xmlns:a16="http://schemas.microsoft.com/office/drawing/2014/main" id="{9E4DF257-A7E7-4B02-B518-8318A838171D}"/>
              </a:ext>
            </a:extLst>
          </p:cNvPr>
          <p:cNvSpPr/>
          <p:nvPr/>
        </p:nvSpPr>
        <p:spPr>
          <a:xfrm>
            <a:off x="7767306" y="3474454"/>
            <a:ext cx="1862175" cy="127990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DB9CA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TILEFOXO-X’traPlus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Heavy Duty tile adhesive for fixing large format tiles.</a:t>
            </a:r>
          </a:p>
        </p:txBody>
      </p:sp>
      <p:sp>
        <p:nvSpPr>
          <p:cNvPr id="28" name="Rounded Rectangle 79">
            <a:extLst>
              <a:ext uri="{FF2B5EF4-FFF2-40B4-BE49-F238E27FC236}">
                <a16:creationId xmlns:a16="http://schemas.microsoft.com/office/drawing/2014/main" id="{9004DC02-AB91-4E9B-B084-3E43A5178F5F}"/>
              </a:ext>
            </a:extLst>
          </p:cNvPr>
          <p:cNvSpPr/>
          <p:nvPr/>
        </p:nvSpPr>
        <p:spPr>
          <a:xfrm>
            <a:off x="5914138" y="3474445"/>
            <a:ext cx="1670691" cy="127990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4B183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TILEFOXO-YT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White Adhesive for white marbles and Italian marbles</a:t>
            </a:r>
          </a:p>
        </p:txBody>
      </p:sp>
      <p:sp>
        <p:nvSpPr>
          <p:cNvPr id="29" name="Rounded Rectangle 80">
            <a:extLst>
              <a:ext uri="{FF2B5EF4-FFF2-40B4-BE49-F238E27FC236}">
                <a16:creationId xmlns:a16="http://schemas.microsoft.com/office/drawing/2014/main" id="{71221324-A751-45AC-A76E-83D1466665AE}"/>
              </a:ext>
            </a:extLst>
          </p:cNvPr>
          <p:cNvSpPr/>
          <p:nvPr/>
        </p:nvSpPr>
        <p:spPr>
          <a:xfrm>
            <a:off x="4078425" y="3476813"/>
            <a:ext cx="1655493" cy="127548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6DCE5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TILEFOXO-NT</a:t>
            </a: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 Natural Stone fixing on walls and floors</a:t>
            </a:r>
          </a:p>
        </p:txBody>
      </p:sp>
      <p:sp>
        <p:nvSpPr>
          <p:cNvPr id="30" name="Rounded Rectangle 81">
            <a:extLst>
              <a:ext uri="{FF2B5EF4-FFF2-40B4-BE49-F238E27FC236}">
                <a16:creationId xmlns:a16="http://schemas.microsoft.com/office/drawing/2014/main" id="{F9FA2D02-95C0-4243-97A7-18D326439C7B}"/>
              </a:ext>
            </a:extLst>
          </p:cNvPr>
          <p:cNvSpPr/>
          <p:nvPr/>
        </p:nvSpPr>
        <p:spPr>
          <a:xfrm>
            <a:off x="2115062" y="3490703"/>
            <a:ext cx="1765688" cy="125904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9D18E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TILEFOXO-VT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 Vitrified Tiles – Wall and Floor application</a:t>
            </a:r>
          </a:p>
        </p:txBody>
      </p:sp>
      <p:sp>
        <p:nvSpPr>
          <p:cNvPr id="31" name="Rounded Rectangle 82">
            <a:extLst>
              <a:ext uri="{FF2B5EF4-FFF2-40B4-BE49-F238E27FC236}">
                <a16:creationId xmlns:a16="http://schemas.microsoft.com/office/drawing/2014/main" id="{497D6050-D1FC-4EDC-91A6-997BAD358E92}"/>
              </a:ext>
            </a:extLst>
          </p:cNvPr>
          <p:cNvSpPr/>
          <p:nvPr/>
        </p:nvSpPr>
        <p:spPr>
          <a:xfrm>
            <a:off x="123581" y="3490703"/>
            <a:ext cx="1891793" cy="125904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C9C9C9"/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TILEFOXO-CT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 Interior floor Ceramic tiles application of small format tiles </a:t>
            </a:r>
          </a:p>
        </p:txBody>
      </p:sp>
    </p:spTree>
    <p:extLst>
      <p:ext uri="{BB962C8B-B14F-4D97-AF65-F5344CB8AC3E}">
        <p14:creationId xmlns:p14="http://schemas.microsoft.com/office/powerpoint/2010/main" val="2744211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ED17E8-7F08-4760-B23D-7D2FD8E3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263E3C-57FF-467F-8B7B-DC096ED92B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92" y="1009268"/>
            <a:ext cx="1356715" cy="1753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963DC0-6C91-4C45-A061-1FF3FB50A9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88" y="955149"/>
            <a:ext cx="1303809" cy="1753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2BA16-B023-4605-AC5D-E6BA99885B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18" y="953036"/>
            <a:ext cx="1305794" cy="1756869"/>
          </a:xfrm>
          <a:prstGeom prst="rect">
            <a:avLst/>
          </a:prstGeom>
        </p:spPr>
      </p:pic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626F7356-D23D-4AA3-B77A-2C4ADEFD8EEA}"/>
              </a:ext>
            </a:extLst>
          </p:cNvPr>
          <p:cNvSpPr/>
          <p:nvPr/>
        </p:nvSpPr>
        <p:spPr>
          <a:xfrm>
            <a:off x="156752" y="2809590"/>
            <a:ext cx="2279469" cy="364346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Tile Adhesive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T1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 Interior / small format Ceramic tiles application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 per IS 15477 –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T1 Type – Tiles with porosity &gt; 3%</a:t>
            </a: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ADAA1BCA-F0A2-4DB0-843A-04468C7A7E24}"/>
              </a:ext>
            </a:extLst>
          </p:cNvPr>
          <p:cNvSpPr/>
          <p:nvPr/>
        </p:nvSpPr>
        <p:spPr>
          <a:xfrm>
            <a:off x="2592978" y="2796528"/>
            <a:ext cx="2342874" cy="36565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Tile Adhesive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T2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 small to medium format Vitrified Tiles on Wall and Floor application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 per IS 15477 –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T2 Type – Tiles with porosity </a:t>
            </a:r>
            <a:r>
              <a:rPr kumimoji="0" lang="en-IN" sz="18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&lt;</a:t>
            </a:r>
            <a:r>
              <a:rPr kumimoji="0" lang="en-I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3%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6F8825D0-C395-40A4-A8F0-39F4F27B2B9B}"/>
              </a:ext>
            </a:extLst>
          </p:cNvPr>
          <p:cNvSpPr/>
          <p:nvPr/>
        </p:nvSpPr>
        <p:spPr>
          <a:xfrm>
            <a:off x="5068388" y="2809590"/>
            <a:ext cx="2266473" cy="36434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Tile Adhesive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 fixing Natural Stones / Granites  on walls and floors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 per IS 15477 – T3 Type – Tiles with any porosity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DA8AC6-6950-4862-BB86-3023EB56492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14" y="991431"/>
            <a:ext cx="1305794" cy="1756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6F7F4B-C980-4085-8111-365DB33DBF9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59" y="978368"/>
            <a:ext cx="1350797" cy="1805097"/>
          </a:xfrm>
          <a:prstGeom prst="rect">
            <a:avLst/>
          </a:prstGeom>
        </p:spPr>
      </p:pic>
      <p:sp>
        <p:nvSpPr>
          <p:cNvPr id="15" name="Rounded Rectangle 31">
            <a:extLst>
              <a:ext uri="{FF2B5EF4-FFF2-40B4-BE49-F238E27FC236}">
                <a16:creationId xmlns:a16="http://schemas.microsoft.com/office/drawing/2014/main" id="{FE5B6766-F822-419B-9848-8FFCB9574648}"/>
              </a:ext>
            </a:extLst>
          </p:cNvPr>
          <p:cNvSpPr/>
          <p:nvPr/>
        </p:nvSpPr>
        <p:spPr>
          <a:xfrm>
            <a:off x="7465491" y="2809590"/>
            <a:ext cx="2264698" cy="36434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Tile Adhesive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White Adhesive for white marbles and Italian marbles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 per IS 15477 –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T3 Type – Tiles with any porosity</a:t>
            </a:r>
          </a:p>
        </p:txBody>
      </p:sp>
      <p:sp>
        <p:nvSpPr>
          <p:cNvPr id="16" name="Rounded Rectangle 32">
            <a:extLst>
              <a:ext uri="{FF2B5EF4-FFF2-40B4-BE49-F238E27FC236}">
                <a16:creationId xmlns:a16="http://schemas.microsoft.com/office/drawing/2014/main" id="{1882DCF7-E9DF-4DD9-9AE8-E7064CF75C97}"/>
              </a:ext>
            </a:extLst>
          </p:cNvPr>
          <p:cNvSpPr/>
          <p:nvPr/>
        </p:nvSpPr>
        <p:spPr>
          <a:xfrm>
            <a:off x="9843002" y="2821859"/>
            <a:ext cx="2227078" cy="3631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Tile Adhesive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Heavy Duty tile adhesive for fixing large format tiles.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 per IS 15477 –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T4 Type – Tiles with any porosity</a:t>
            </a:r>
          </a:p>
        </p:txBody>
      </p:sp>
    </p:spTree>
    <p:extLst>
      <p:ext uri="{BB962C8B-B14F-4D97-AF65-F5344CB8AC3E}">
        <p14:creationId xmlns:p14="http://schemas.microsoft.com/office/powerpoint/2010/main" val="2421330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1D98E-9282-4F5E-A427-E62D765E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E286-582F-014F-9E3E-5E0270EF5912}" type="datetime1">
              <a:rPr lang="en-IN" smtClean="0"/>
              <a:t>21-10-2024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D99F0-456E-4059-AAB2-0BFC7822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71D010B-9F3C-F641-A701-9B5E9B58950B}" type="slidenum">
              <a:rPr lang="en-GB" smtClean="0"/>
              <a:pPr algn="ctr"/>
              <a:t>29</a:t>
            </a:fld>
            <a:endParaRPr lang="en-GB"/>
          </a:p>
        </p:txBody>
      </p:sp>
      <p:pic>
        <p:nvPicPr>
          <p:cNvPr id="5122" name="Picture 2" descr="table 1 - adhesive classifications">
            <a:extLst>
              <a:ext uri="{FF2B5EF4-FFF2-40B4-BE49-F238E27FC236}">
                <a16:creationId xmlns:a16="http://schemas.microsoft.com/office/drawing/2014/main" id="{F3FC2043-CE2E-4389-A2E7-C7EE833E5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55" y="1315009"/>
            <a:ext cx="52673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able 2 - adhesive classification">
            <a:extLst>
              <a:ext uri="{FF2B5EF4-FFF2-40B4-BE49-F238E27FC236}">
                <a16:creationId xmlns:a16="http://schemas.microsoft.com/office/drawing/2014/main" id="{F7E21A2F-A4C1-4DA9-AAE0-47744B8A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05" y="1315009"/>
            <a:ext cx="52387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106F33-C78E-4CE5-8A09-12C4D580C843}"/>
              </a:ext>
            </a:extLst>
          </p:cNvPr>
          <p:cNvSpPr txBox="1"/>
          <p:nvPr/>
        </p:nvSpPr>
        <p:spPr>
          <a:xfrm>
            <a:off x="396408" y="223228"/>
            <a:ext cx="6140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ifferent types of Tile Adhesive</a:t>
            </a:r>
          </a:p>
        </p:txBody>
      </p:sp>
    </p:spTree>
    <p:extLst>
      <p:ext uri="{BB962C8B-B14F-4D97-AF65-F5344CB8AC3E}">
        <p14:creationId xmlns:p14="http://schemas.microsoft.com/office/powerpoint/2010/main" val="228973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375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7CB34B-0AB1-4F40-AD08-079BAF3A2937}"/>
              </a:ext>
            </a:extLst>
          </p:cNvPr>
          <p:cNvSpPr/>
          <p:nvPr/>
        </p:nvSpPr>
        <p:spPr>
          <a:xfrm>
            <a:off x="348901" y="1097012"/>
            <a:ext cx="11110035" cy="5135422"/>
          </a:xfrm>
          <a:prstGeom prst="rect">
            <a:avLst/>
          </a:prstGeom>
          <a:gradFill>
            <a:gsLst>
              <a:gs pos="75000">
                <a:srgbClr val="92D050"/>
              </a:gs>
              <a:gs pos="4000">
                <a:srgbClr val="92D050"/>
              </a:gs>
              <a:gs pos="90000">
                <a:srgbClr val="13D9B4"/>
              </a:gs>
            </a:gsLst>
            <a:lin ang="2700000" scaled="1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                      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Green Building Criteria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                       Saving in Time.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                        Saving in Labour.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                        Saving in Water.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                        Ready to Use items.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                        Quality raw material for construction.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                        Durability and sustainability.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D7C056-E769-45AF-BA83-E4C6B52C56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7619" y="1097012"/>
            <a:ext cx="4825962" cy="51354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DB918F-6C93-49CD-9D0F-F080341F5B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4" b="89474" l="9767" r="89767"/>
                    </a14:imgEffect>
                    <a14:imgEffect>
                      <a14:artisticPaintStrokes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257" y="2363499"/>
            <a:ext cx="892776" cy="788221"/>
          </a:xfrm>
          <a:prstGeom prst="rect">
            <a:avLst/>
          </a:prstGeom>
        </p:spPr>
      </p:pic>
      <p:sp>
        <p:nvSpPr>
          <p:cNvPr id="20" name="Shape">
            <a:extLst>
              <a:ext uri="{FF2B5EF4-FFF2-40B4-BE49-F238E27FC236}">
                <a16:creationId xmlns:a16="http://schemas.microsoft.com/office/drawing/2014/main" id="{6942470C-FAC0-4955-ADC6-6C2048C1F451}"/>
              </a:ext>
            </a:extLst>
          </p:cNvPr>
          <p:cNvSpPr/>
          <p:nvPr/>
        </p:nvSpPr>
        <p:spPr>
          <a:xfrm>
            <a:off x="1418307" y="1819392"/>
            <a:ext cx="503465" cy="509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6" y="3515"/>
                </a:moveTo>
                <a:cubicBezTo>
                  <a:pt x="1536" y="2525"/>
                  <a:pt x="2525" y="1501"/>
                  <a:pt x="3515" y="1501"/>
                </a:cubicBezTo>
                <a:cubicBezTo>
                  <a:pt x="5050" y="1501"/>
                  <a:pt x="5050" y="1501"/>
                  <a:pt x="5050" y="1501"/>
                </a:cubicBezTo>
                <a:cubicBezTo>
                  <a:pt x="5050" y="0"/>
                  <a:pt x="5050" y="0"/>
                  <a:pt x="5050" y="0"/>
                </a:cubicBezTo>
                <a:cubicBezTo>
                  <a:pt x="3515" y="0"/>
                  <a:pt x="3515" y="0"/>
                  <a:pt x="3515" y="0"/>
                </a:cubicBezTo>
                <a:cubicBezTo>
                  <a:pt x="1536" y="0"/>
                  <a:pt x="0" y="1501"/>
                  <a:pt x="0" y="3515"/>
                </a:cubicBezTo>
                <a:cubicBezTo>
                  <a:pt x="0" y="5016"/>
                  <a:pt x="0" y="5016"/>
                  <a:pt x="0" y="5016"/>
                </a:cubicBezTo>
                <a:cubicBezTo>
                  <a:pt x="1024" y="5016"/>
                  <a:pt x="1536" y="5016"/>
                  <a:pt x="1536" y="5016"/>
                </a:cubicBezTo>
                <a:lnTo>
                  <a:pt x="1536" y="3515"/>
                </a:lnTo>
                <a:close/>
                <a:moveTo>
                  <a:pt x="15594" y="10032"/>
                </a:moveTo>
                <a:cubicBezTo>
                  <a:pt x="11568" y="10032"/>
                  <a:pt x="11568" y="10032"/>
                  <a:pt x="11568" y="10032"/>
                </a:cubicBezTo>
                <a:cubicBezTo>
                  <a:pt x="11568" y="5528"/>
                  <a:pt x="11568" y="5528"/>
                  <a:pt x="11568" y="5528"/>
                </a:cubicBezTo>
                <a:cubicBezTo>
                  <a:pt x="11568" y="5016"/>
                  <a:pt x="11056" y="5016"/>
                  <a:pt x="11056" y="5016"/>
                </a:cubicBezTo>
                <a:cubicBezTo>
                  <a:pt x="10578" y="5016"/>
                  <a:pt x="10066" y="5016"/>
                  <a:pt x="10066" y="5528"/>
                </a:cubicBezTo>
                <a:cubicBezTo>
                  <a:pt x="10066" y="11056"/>
                  <a:pt x="10066" y="11056"/>
                  <a:pt x="10066" y="11056"/>
                </a:cubicBezTo>
                <a:cubicBezTo>
                  <a:pt x="10066" y="11056"/>
                  <a:pt x="10578" y="11534"/>
                  <a:pt x="11056" y="11534"/>
                </a:cubicBezTo>
                <a:cubicBezTo>
                  <a:pt x="15594" y="11534"/>
                  <a:pt x="15594" y="11534"/>
                  <a:pt x="15594" y="11534"/>
                </a:cubicBezTo>
                <a:cubicBezTo>
                  <a:pt x="16072" y="11534"/>
                  <a:pt x="16072" y="11056"/>
                  <a:pt x="16072" y="11056"/>
                </a:cubicBezTo>
                <a:cubicBezTo>
                  <a:pt x="16072" y="10544"/>
                  <a:pt x="16072" y="10032"/>
                  <a:pt x="15594" y="10032"/>
                </a:cubicBezTo>
                <a:close/>
                <a:moveTo>
                  <a:pt x="20099" y="11056"/>
                </a:moveTo>
                <a:cubicBezTo>
                  <a:pt x="20099" y="5528"/>
                  <a:pt x="16072" y="1501"/>
                  <a:pt x="11056" y="1501"/>
                </a:cubicBezTo>
                <a:cubicBezTo>
                  <a:pt x="5528" y="1501"/>
                  <a:pt x="1536" y="5528"/>
                  <a:pt x="1536" y="11056"/>
                </a:cubicBezTo>
                <a:cubicBezTo>
                  <a:pt x="1536" y="14571"/>
                  <a:pt x="3515" y="17573"/>
                  <a:pt x="6552" y="19075"/>
                </a:cubicBezTo>
                <a:cubicBezTo>
                  <a:pt x="4027" y="21600"/>
                  <a:pt x="4027" y="21600"/>
                  <a:pt x="4027" y="21600"/>
                </a:cubicBezTo>
                <a:cubicBezTo>
                  <a:pt x="6040" y="21600"/>
                  <a:pt x="6040" y="21600"/>
                  <a:pt x="6040" y="21600"/>
                </a:cubicBezTo>
                <a:cubicBezTo>
                  <a:pt x="8053" y="19587"/>
                  <a:pt x="8053" y="19587"/>
                  <a:pt x="8053" y="19587"/>
                </a:cubicBezTo>
                <a:cubicBezTo>
                  <a:pt x="9043" y="20099"/>
                  <a:pt x="10066" y="20099"/>
                  <a:pt x="11056" y="20099"/>
                </a:cubicBezTo>
                <a:cubicBezTo>
                  <a:pt x="12080" y="20099"/>
                  <a:pt x="13069" y="20099"/>
                  <a:pt x="13581" y="19587"/>
                </a:cubicBezTo>
                <a:cubicBezTo>
                  <a:pt x="15594" y="21600"/>
                  <a:pt x="15594" y="21600"/>
                  <a:pt x="15594" y="21600"/>
                </a:cubicBezTo>
                <a:cubicBezTo>
                  <a:pt x="17608" y="21600"/>
                  <a:pt x="17608" y="21600"/>
                  <a:pt x="17608" y="21600"/>
                </a:cubicBezTo>
                <a:cubicBezTo>
                  <a:pt x="15594" y="19075"/>
                  <a:pt x="15594" y="19075"/>
                  <a:pt x="15594" y="19075"/>
                </a:cubicBezTo>
                <a:cubicBezTo>
                  <a:pt x="18085" y="17573"/>
                  <a:pt x="20099" y="14571"/>
                  <a:pt x="20099" y="11056"/>
                </a:cubicBezTo>
                <a:close/>
                <a:moveTo>
                  <a:pt x="11056" y="19075"/>
                </a:moveTo>
                <a:cubicBezTo>
                  <a:pt x="6552" y="19075"/>
                  <a:pt x="3037" y="15560"/>
                  <a:pt x="3037" y="11056"/>
                </a:cubicBezTo>
                <a:cubicBezTo>
                  <a:pt x="3037" y="6552"/>
                  <a:pt x="6552" y="3003"/>
                  <a:pt x="11056" y="3003"/>
                </a:cubicBezTo>
                <a:cubicBezTo>
                  <a:pt x="15594" y="3003"/>
                  <a:pt x="19109" y="6552"/>
                  <a:pt x="19109" y="11056"/>
                </a:cubicBezTo>
                <a:cubicBezTo>
                  <a:pt x="19109" y="15560"/>
                  <a:pt x="15594" y="19075"/>
                  <a:pt x="11056" y="19075"/>
                </a:cubicBezTo>
                <a:close/>
                <a:moveTo>
                  <a:pt x="18085" y="0"/>
                </a:moveTo>
                <a:cubicBezTo>
                  <a:pt x="17096" y="0"/>
                  <a:pt x="17096" y="0"/>
                  <a:pt x="17096" y="0"/>
                </a:cubicBezTo>
                <a:cubicBezTo>
                  <a:pt x="17096" y="1501"/>
                  <a:pt x="17096" y="1501"/>
                  <a:pt x="17096" y="1501"/>
                </a:cubicBezTo>
                <a:cubicBezTo>
                  <a:pt x="18085" y="1501"/>
                  <a:pt x="18085" y="1501"/>
                  <a:pt x="18085" y="1501"/>
                </a:cubicBezTo>
                <a:cubicBezTo>
                  <a:pt x="19621" y="1501"/>
                  <a:pt x="20099" y="2525"/>
                  <a:pt x="20099" y="3515"/>
                </a:cubicBezTo>
                <a:cubicBezTo>
                  <a:pt x="20099" y="5016"/>
                  <a:pt x="20099" y="5016"/>
                  <a:pt x="20099" y="5016"/>
                </a:cubicBezTo>
                <a:cubicBezTo>
                  <a:pt x="20610" y="5016"/>
                  <a:pt x="20610" y="5016"/>
                  <a:pt x="21600" y="5016"/>
                </a:cubicBezTo>
                <a:cubicBezTo>
                  <a:pt x="21600" y="3515"/>
                  <a:pt x="21600" y="3515"/>
                  <a:pt x="21600" y="3515"/>
                </a:cubicBezTo>
                <a:cubicBezTo>
                  <a:pt x="21600" y="1501"/>
                  <a:pt x="20099" y="0"/>
                  <a:pt x="18085" y="0"/>
                </a:cubicBezTo>
                <a:close/>
              </a:path>
            </a:pathLst>
          </a:custGeom>
          <a:solidFill>
            <a:schemeClr val="tx1"/>
          </a:solidFill>
          <a:ln w="28575" cap="flat">
            <a:solidFill>
              <a:schemeClr val="tx1"/>
            </a:solidFill>
            <a:miter lim="400000"/>
          </a:ln>
          <a:effectLst/>
        </p:spPr>
        <p:txBody>
          <a:bodyPr wrap="square" lIns="60960" tIns="60960" rIns="60960" bIns="60960" numCol="1" anchor="ctr">
            <a:noAutofit/>
          </a:bodyPr>
          <a:lstStyle/>
          <a:p>
            <a:pPr marL="0" marR="0" lvl="0" indent="0" algn="l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6EA4F6E5-387A-424C-8E83-57140EB20169}"/>
              </a:ext>
            </a:extLst>
          </p:cNvPr>
          <p:cNvGrpSpPr/>
          <p:nvPr/>
        </p:nvGrpSpPr>
        <p:grpSpPr>
          <a:xfrm flipH="1">
            <a:off x="1317812" y="3306853"/>
            <a:ext cx="658598" cy="561328"/>
            <a:chOff x="0" y="0"/>
            <a:chExt cx="1316567" cy="1308101"/>
          </a:xfrm>
          <a:solidFill>
            <a:schemeClr val="tx1"/>
          </a:solidFill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887962DF-5F3A-45B9-BC09-34FC2BD2CAEB}"/>
                </a:ext>
              </a:extLst>
            </p:cNvPr>
            <p:cNvSpPr/>
            <p:nvPr/>
          </p:nvSpPr>
          <p:spPr>
            <a:xfrm>
              <a:off x="67733" y="313266"/>
              <a:ext cx="1248835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78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4478" y="10800"/>
                    <a:pt x="4478" y="10800"/>
                    <a:pt x="4478" y="10800"/>
                  </a:cubicBezTo>
                  <a:cubicBezTo>
                    <a:pt x="4083" y="10800"/>
                    <a:pt x="3820" y="11232"/>
                    <a:pt x="3688" y="11664"/>
                  </a:cubicBezTo>
                  <a:cubicBezTo>
                    <a:pt x="3556" y="12528"/>
                    <a:pt x="3424" y="13392"/>
                    <a:pt x="3424" y="14256"/>
                  </a:cubicBezTo>
                  <a:cubicBezTo>
                    <a:pt x="3424" y="21600"/>
                    <a:pt x="3424" y="21600"/>
                    <a:pt x="3424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14256"/>
                    <a:pt x="0" y="14256"/>
                    <a:pt x="0" y="14256"/>
                  </a:cubicBezTo>
                  <a:cubicBezTo>
                    <a:pt x="0" y="10368"/>
                    <a:pt x="527" y="6480"/>
                    <a:pt x="1317" y="3888"/>
                  </a:cubicBezTo>
                  <a:cubicBezTo>
                    <a:pt x="2107" y="1296"/>
                    <a:pt x="3161" y="0"/>
                    <a:pt x="4478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60" tIns="60960" rIns="60960" bIns="60960" numCol="1" anchor="t">
              <a:noAutofit/>
            </a:bodyPr>
            <a:lstStyle/>
            <a:p>
              <a:pPr marL="0" marR="0" lvl="0" indent="0" algn="l" defTabSz="609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F7A50E3B-7F03-4454-BB54-FA2173AB5311}"/>
                </a:ext>
              </a:extLst>
            </p:cNvPr>
            <p:cNvSpPr/>
            <p:nvPr/>
          </p:nvSpPr>
          <p:spPr>
            <a:xfrm>
              <a:off x="0" y="719666"/>
              <a:ext cx="334435" cy="114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0"/>
                  </a:moveTo>
                  <a:cubicBezTo>
                    <a:pt x="982" y="0"/>
                    <a:pt x="0" y="1440"/>
                    <a:pt x="0" y="5760"/>
                  </a:cubicBezTo>
                  <a:cubicBezTo>
                    <a:pt x="0" y="8640"/>
                    <a:pt x="982" y="11520"/>
                    <a:pt x="1964" y="11520"/>
                  </a:cubicBezTo>
                  <a:cubicBezTo>
                    <a:pt x="4418" y="11520"/>
                    <a:pt x="4418" y="11520"/>
                    <a:pt x="4418" y="11520"/>
                  </a:cubicBezTo>
                  <a:cubicBezTo>
                    <a:pt x="4418" y="11520"/>
                    <a:pt x="4418" y="11520"/>
                    <a:pt x="4418" y="11520"/>
                  </a:cubicBezTo>
                  <a:cubicBezTo>
                    <a:pt x="4418" y="17280"/>
                    <a:pt x="5891" y="21600"/>
                    <a:pt x="7855" y="21600"/>
                  </a:cubicBezTo>
                  <a:cubicBezTo>
                    <a:pt x="13745" y="21600"/>
                    <a:pt x="13745" y="21600"/>
                    <a:pt x="13745" y="21600"/>
                  </a:cubicBezTo>
                  <a:cubicBezTo>
                    <a:pt x="15709" y="21600"/>
                    <a:pt x="17182" y="17280"/>
                    <a:pt x="17182" y="11520"/>
                  </a:cubicBezTo>
                  <a:cubicBezTo>
                    <a:pt x="17182" y="11520"/>
                    <a:pt x="17182" y="11520"/>
                    <a:pt x="17182" y="11520"/>
                  </a:cubicBezTo>
                  <a:cubicBezTo>
                    <a:pt x="19636" y="11520"/>
                    <a:pt x="19636" y="11520"/>
                    <a:pt x="19636" y="11520"/>
                  </a:cubicBezTo>
                  <a:cubicBezTo>
                    <a:pt x="20618" y="11520"/>
                    <a:pt x="21600" y="8640"/>
                    <a:pt x="21600" y="5760"/>
                  </a:cubicBezTo>
                  <a:cubicBezTo>
                    <a:pt x="21600" y="1440"/>
                    <a:pt x="20618" y="0"/>
                    <a:pt x="19636" y="0"/>
                  </a:cubicBezTo>
                  <a:lnTo>
                    <a:pt x="1964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60" tIns="60960" rIns="60960" bIns="60960" numCol="1" anchor="t">
              <a:noAutofit/>
            </a:bodyPr>
            <a:lstStyle/>
            <a:p>
              <a:pPr marL="0" marR="0" lvl="0" indent="0" algn="l" defTabSz="609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9650CD62-8576-46DF-B4ED-7AC83AA43533}"/>
                </a:ext>
              </a:extLst>
            </p:cNvPr>
            <p:cNvSpPr/>
            <p:nvPr/>
          </p:nvSpPr>
          <p:spPr>
            <a:xfrm>
              <a:off x="0" y="855133"/>
              <a:ext cx="334435" cy="452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3255" y="6956"/>
                    <a:pt x="21600" y="10617"/>
                    <a:pt x="21600" y="14278"/>
                  </a:cubicBezTo>
                  <a:cubicBezTo>
                    <a:pt x="21600" y="17939"/>
                    <a:pt x="18655" y="21600"/>
                    <a:pt x="10800" y="21600"/>
                  </a:cubicBezTo>
                  <a:cubicBezTo>
                    <a:pt x="2945" y="21600"/>
                    <a:pt x="0" y="17939"/>
                    <a:pt x="0" y="14278"/>
                  </a:cubicBezTo>
                  <a:cubicBezTo>
                    <a:pt x="0" y="10617"/>
                    <a:pt x="8345" y="6956"/>
                    <a:pt x="108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60" tIns="60960" rIns="60960" bIns="60960" numCol="1" anchor="t">
              <a:noAutofit/>
            </a:bodyPr>
            <a:lstStyle/>
            <a:p>
              <a:pPr marL="0" marR="0" lvl="0" indent="0" algn="l" defTabSz="609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5B0D197F-EDFD-4E8C-B53A-36B06829FF3E}"/>
                </a:ext>
              </a:extLst>
            </p:cNvPr>
            <p:cNvSpPr/>
            <p:nvPr/>
          </p:nvSpPr>
          <p:spPr>
            <a:xfrm>
              <a:off x="321733" y="0"/>
              <a:ext cx="757769" cy="351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6" y="3757"/>
                  </a:moveTo>
                  <a:cubicBezTo>
                    <a:pt x="18360" y="939"/>
                    <a:pt x="21600" y="1409"/>
                    <a:pt x="21600" y="5635"/>
                  </a:cubicBezTo>
                  <a:cubicBezTo>
                    <a:pt x="21600" y="9861"/>
                    <a:pt x="18360" y="10330"/>
                    <a:pt x="13176" y="7043"/>
                  </a:cubicBezTo>
                  <a:cubicBezTo>
                    <a:pt x="12960" y="8452"/>
                    <a:pt x="12528" y="9391"/>
                    <a:pt x="12096" y="9861"/>
                  </a:cubicBezTo>
                  <a:cubicBezTo>
                    <a:pt x="12096" y="21600"/>
                    <a:pt x="12096" y="21600"/>
                    <a:pt x="12096" y="21600"/>
                  </a:cubicBezTo>
                  <a:cubicBezTo>
                    <a:pt x="9504" y="21600"/>
                    <a:pt x="9504" y="21600"/>
                    <a:pt x="9504" y="21600"/>
                  </a:cubicBezTo>
                  <a:cubicBezTo>
                    <a:pt x="9504" y="9861"/>
                    <a:pt x="9504" y="9861"/>
                    <a:pt x="9504" y="9861"/>
                  </a:cubicBezTo>
                  <a:cubicBezTo>
                    <a:pt x="8856" y="9391"/>
                    <a:pt x="8640" y="8452"/>
                    <a:pt x="8424" y="7043"/>
                  </a:cubicBezTo>
                  <a:cubicBezTo>
                    <a:pt x="3240" y="10330"/>
                    <a:pt x="0" y="9861"/>
                    <a:pt x="0" y="5635"/>
                  </a:cubicBezTo>
                  <a:cubicBezTo>
                    <a:pt x="0" y="1409"/>
                    <a:pt x="3240" y="939"/>
                    <a:pt x="8424" y="3757"/>
                  </a:cubicBezTo>
                  <a:cubicBezTo>
                    <a:pt x="8640" y="1878"/>
                    <a:pt x="9720" y="0"/>
                    <a:pt x="10800" y="0"/>
                  </a:cubicBezTo>
                  <a:cubicBezTo>
                    <a:pt x="11880" y="0"/>
                    <a:pt x="12744" y="1878"/>
                    <a:pt x="13176" y="375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60" tIns="60960" rIns="60960" bIns="60960" numCol="1" anchor="t">
              <a:noAutofit/>
            </a:bodyPr>
            <a:lstStyle/>
            <a:p>
              <a:pPr marL="0" marR="0" lvl="0" indent="0" algn="l" defTabSz="609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4D6CD1A6-B320-4F22-8655-7EA8B0EBF7A9}"/>
                </a:ext>
              </a:extLst>
            </p:cNvPr>
            <p:cNvSpPr/>
            <p:nvPr/>
          </p:nvSpPr>
          <p:spPr>
            <a:xfrm>
              <a:off x="38101" y="1016000"/>
              <a:ext cx="93134" cy="245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0" y="21600"/>
                  </a:moveTo>
                  <a:cubicBezTo>
                    <a:pt x="5400" y="20250"/>
                    <a:pt x="0" y="16200"/>
                    <a:pt x="0" y="12150"/>
                  </a:cubicBezTo>
                  <a:cubicBezTo>
                    <a:pt x="0" y="8775"/>
                    <a:pt x="12600" y="5400"/>
                    <a:pt x="21600" y="0"/>
                  </a:cubicBezTo>
                  <a:cubicBezTo>
                    <a:pt x="12600" y="4725"/>
                    <a:pt x="3600" y="8775"/>
                    <a:pt x="5400" y="12825"/>
                  </a:cubicBezTo>
                  <a:cubicBezTo>
                    <a:pt x="7200" y="16200"/>
                    <a:pt x="12600" y="19575"/>
                    <a:pt x="198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60" tIns="60960" rIns="60960" bIns="60960" numCol="1" anchor="t">
              <a:noAutofit/>
            </a:bodyPr>
            <a:lstStyle/>
            <a:p>
              <a:pPr marL="0" marR="0" lvl="0" indent="0" algn="l" defTabSz="609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885E04D-5EF6-4A55-A7EB-ACC4701C73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01" y="4586526"/>
            <a:ext cx="790323" cy="7991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1561992-AF04-4447-91B1-C4E7C28BFB1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50" y="5420609"/>
            <a:ext cx="563427" cy="56972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D4D40D-B039-4EFD-9F70-1E6BA41D59AA}"/>
              </a:ext>
            </a:extLst>
          </p:cNvPr>
          <p:cNvGrpSpPr/>
          <p:nvPr/>
        </p:nvGrpSpPr>
        <p:grpSpPr>
          <a:xfrm>
            <a:off x="1330078" y="3920672"/>
            <a:ext cx="658767" cy="613895"/>
            <a:chOff x="2070881" y="2209194"/>
            <a:chExt cx="849691" cy="7995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917BD57-C1E7-4365-8457-41C4254DB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613" y="2244107"/>
              <a:ext cx="696229" cy="69622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182B5AF-9779-413B-AC7A-BDBE691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98077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881" y="2209194"/>
              <a:ext cx="849691" cy="799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6742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B8FE24-2A02-45AA-B696-79F30D483E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4521" y="2493914"/>
            <a:ext cx="2920947" cy="4051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E4C5CA-12B5-4AE6-ACEE-2D9108B57A5F}"/>
              </a:ext>
            </a:extLst>
          </p:cNvPr>
          <p:cNvSpPr/>
          <p:nvPr/>
        </p:nvSpPr>
        <p:spPr>
          <a:xfrm>
            <a:off x="389476" y="1124224"/>
            <a:ext cx="454003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          </a:t>
            </a:r>
            <a:r>
              <a:rPr kumimoji="0" lang="en-IN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TILEFIXO-VT :-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Premium  Polymer modified tile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    adhesives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Suitable for large format range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    of Vitrified floor and wall   application over concrete substrate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Applicable for Tile on tile over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     substrate like ceramic, vitrified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     and mosaic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7E76D7-E952-413E-98CD-A005CF865B7A}"/>
              </a:ext>
            </a:extLst>
          </p:cNvPr>
          <p:cNvSpPr txBox="1"/>
          <p:nvPr/>
        </p:nvSpPr>
        <p:spPr>
          <a:xfrm>
            <a:off x="555806" y="5713738"/>
            <a:ext cx="3891500" cy="92333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Size – 20 Kg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Colour – Grey &amp; White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Shelf Life – 12 Month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6ADA08-ADF3-49D1-8EB4-7F88897010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66" y="1173293"/>
            <a:ext cx="2858029" cy="1118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A49ABE-B43A-41DD-A752-C28E8EFD48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9705" y="1056517"/>
            <a:ext cx="3645477" cy="568259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170AC8-53BD-4645-B086-EFFFA016B3A6}"/>
              </a:ext>
            </a:extLst>
          </p:cNvPr>
          <p:cNvSpPr txBox="1"/>
          <p:nvPr/>
        </p:nvSpPr>
        <p:spPr>
          <a:xfrm>
            <a:off x="-531941" y="228029"/>
            <a:ext cx="8325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GENERATION TILE ADHESIVE - VT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109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C170AC8-53BD-4645-B086-EFFFA016B3A6}"/>
              </a:ext>
            </a:extLst>
          </p:cNvPr>
          <p:cNvSpPr txBox="1"/>
          <p:nvPr/>
        </p:nvSpPr>
        <p:spPr>
          <a:xfrm>
            <a:off x="-531941" y="228029"/>
            <a:ext cx="10330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GENERATION TILE ADHESIVE - NT / </a:t>
            </a:r>
            <a:r>
              <a:rPr kumimoji="0" lang="en-I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X’traPlus</a:t>
            </a: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528F49-051F-47E2-B5E9-EC0F0877F655}"/>
              </a:ext>
            </a:extLst>
          </p:cNvPr>
          <p:cNvSpPr/>
          <p:nvPr/>
        </p:nvSpPr>
        <p:spPr>
          <a:xfrm>
            <a:off x="522585" y="1149669"/>
            <a:ext cx="405656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TILEFIXO-NT :-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High Strength Tile Adhesive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Specially designed for large size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     natural stone like verities of                        Granite and other stones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For vertical and horizontal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     application over concrete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     and plastered surface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0BFFEE-A14E-4910-AA65-C59CB1F588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46" y="1065824"/>
            <a:ext cx="3660565" cy="553791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A3B27E-3ABB-4CC6-BF9F-F094B83B994B}"/>
              </a:ext>
            </a:extLst>
          </p:cNvPr>
          <p:cNvSpPr/>
          <p:nvPr/>
        </p:nvSpPr>
        <p:spPr>
          <a:xfrm>
            <a:off x="1005027" y="5380245"/>
            <a:ext cx="2911836" cy="92333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Size – 20 Kg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Colour - Grey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Shelf Life – 12 Month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0DDC4D-D7D3-4E3A-A221-2EA46362FD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565" y="1065824"/>
            <a:ext cx="2441732" cy="95733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BE4F7C-80D4-4B31-BFA4-0FAB2E63FC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1562" y="2060989"/>
            <a:ext cx="3143969" cy="4422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FBAAD3-5693-4232-B127-578AC954E2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45" y="4073220"/>
            <a:ext cx="3660565" cy="253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88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C170AC8-53BD-4645-B086-EFFFA016B3A6}"/>
              </a:ext>
            </a:extLst>
          </p:cNvPr>
          <p:cNvSpPr txBox="1"/>
          <p:nvPr/>
        </p:nvSpPr>
        <p:spPr>
          <a:xfrm>
            <a:off x="-531941" y="228029"/>
            <a:ext cx="8325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GENERATION TILE ADHESIVE -  YT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E9457E-1628-40E2-9C51-0B5DEC848064}"/>
              </a:ext>
            </a:extLst>
          </p:cNvPr>
          <p:cNvSpPr/>
          <p:nvPr/>
        </p:nvSpPr>
        <p:spPr>
          <a:xfrm>
            <a:off x="295405" y="969824"/>
            <a:ext cx="45118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sng" strike="noStrike" kern="1200" cap="none" spc="40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TILEFIXO</a:t>
            </a:r>
            <a:r>
              <a:rPr kumimoji="0" lang="en-IN" sz="32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-YT :</a:t>
            </a: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-</a:t>
            </a:r>
            <a:endParaRPr kumimoji="0" lang="en-I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Premium White cement based polymer modified Cementitious tile adhesives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parajita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anose="020B0604020202020204" pitchFamily="34" charset="0"/>
              </a:rPr>
              <a:t>Suitable for Italian and Indian  marble Stone for substrate on concrete and over stone flooring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C07226-A800-4A19-AF81-B10B788018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1160" y="1070374"/>
            <a:ext cx="3645477" cy="568259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27547F-3BEC-4CD7-8835-29326FE1FD82}"/>
              </a:ext>
            </a:extLst>
          </p:cNvPr>
          <p:cNvSpPr txBox="1"/>
          <p:nvPr/>
        </p:nvSpPr>
        <p:spPr>
          <a:xfrm>
            <a:off x="736573" y="5506060"/>
            <a:ext cx="3449983" cy="120032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Size – 20 Kg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Colour - White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Shelf Life – 12 Month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954536-49DF-45A2-9EC8-D33C16BA0D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398" y="1249513"/>
            <a:ext cx="2441732" cy="95733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CA7BB8-27A6-4A46-B16D-229D0D59FC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451258" y="3692527"/>
            <a:ext cx="2411476" cy="36716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5E33D5-6D2E-47B7-8B6A-06815D3827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512" y="2395003"/>
            <a:ext cx="3420297" cy="41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85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D66D08-ACBD-41A3-B2A6-D303C64206AA}"/>
              </a:ext>
            </a:extLst>
          </p:cNvPr>
          <p:cNvSpPr/>
          <p:nvPr/>
        </p:nvSpPr>
        <p:spPr>
          <a:xfrm>
            <a:off x="316375" y="1065101"/>
            <a:ext cx="6911750" cy="596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heSansSemiLight-Plain"/>
                <a:cs typeface="Calibri" panose="020F0502020204030204" pitchFamily="34" charset="0"/>
              </a:rPr>
              <a:t>ADVANTAGES -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heSansSemiLight-Plain"/>
                <a:cs typeface="Calibri" panose="020F0502020204030204" pitchFamily="34" charset="0"/>
              </a:rPr>
              <a:t>Different Tile Adhesives fro Different Type of Tiles,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heSansSemiLight-Plain"/>
                <a:cs typeface="Calibri" panose="020F0502020204030204" pitchFamily="34" charset="0"/>
              </a:rPr>
              <a:t>Thinner to thicker application of 3-6 or 6-12 mm, as per the substrate, is possible with the use of Notch Trowel, 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heSansSemiLight-Plain"/>
                <a:cs typeface="Calibri" panose="020F0502020204030204" pitchFamily="34" charset="0"/>
              </a:rPr>
              <a:t>No pre-wetting / soaking of Tiles is required,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heSansSemiLight-Plain"/>
                <a:cs typeface="Calibri" panose="020F0502020204030204" pitchFamily="34" charset="0"/>
              </a:rPr>
              <a:t>Self Curing material,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heSansSemiLight-Plain"/>
                <a:cs typeface="Calibri" panose="020F0502020204030204" pitchFamily="34" charset="0"/>
              </a:rPr>
              <a:t>Polymer enriched material - No Shrinkage / No Heat of Hydration,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heSansSemiLight-Plain"/>
                <a:cs typeface="Calibri" panose="020F0502020204030204" pitchFamily="34" charset="0"/>
              </a:rPr>
              <a:t>Better Adhession Strength compared to Conventional Mortar – Avoids chances of Debonding,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heSansSemiLight-Plain"/>
                <a:cs typeface="Calibri" panose="020F0502020204030204" pitchFamily="34" charset="0"/>
              </a:rPr>
              <a:t> Floor Tiling – Application over a dried rigid surface ensures avoiding chances of de-bonding / warping, of Tiles,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heSansSemiLight-Plain"/>
                <a:cs typeface="Calibri" panose="020F0502020204030204" pitchFamily="34" charset="0"/>
              </a:rPr>
              <a:t>Better Open &amp; Adjustable time,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heSansSemiLight-Plain"/>
                <a:cs typeface="Calibri" panose="020F0502020204030204" pitchFamily="34" charset="0"/>
              </a:rPr>
              <a:t>Withstands all Weather Conditions – Freeze Throw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Use of Tile Grouts to Make the Tile Joints Watertight,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Speed of Application, 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BA6CBA-0224-4C36-9451-032BB848EFED}"/>
              </a:ext>
            </a:extLst>
          </p:cNvPr>
          <p:cNvSpPr txBox="1"/>
          <p:nvPr/>
        </p:nvSpPr>
        <p:spPr>
          <a:xfrm>
            <a:off x="316375" y="281817"/>
            <a:ext cx="8325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GENERATION TILE ADHESIVE -  Advantages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343B62-FBD3-4861-B290-E7FE3899AF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26" y="4440878"/>
            <a:ext cx="3332523" cy="2303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A6920E-7855-4505-B3D4-B994E95B5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0327" y="1253474"/>
            <a:ext cx="3303486" cy="264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96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0CD905-BA40-4B46-AF0D-A50D4BD2CDE4}"/>
              </a:ext>
            </a:extLst>
          </p:cNvPr>
          <p:cNvSpPr/>
          <p:nvPr/>
        </p:nvSpPr>
        <p:spPr>
          <a:xfrm>
            <a:off x="-486537" y="241298"/>
            <a:ext cx="8382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TileFixo – Lab &amp; On Site Pull-out Testing</a:t>
            </a:r>
            <a:endParaRPr kumimoji="0" lang="en-I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C:\Users\chaitanya.shiralkar\Desktop\New folder (2)\IMG_20170113_113135.jpg">
            <a:extLst>
              <a:ext uri="{FF2B5EF4-FFF2-40B4-BE49-F238E27FC236}">
                <a16:creationId xmlns:a16="http://schemas.microsoft.com/office/drawing/2014/main" id="{79435A34-343E-4C2B-8F51-5A137F3EE5C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40" y="4057536"/>
            <a:ext cx="3313072" cy="2504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chaitanya.shiralkar\Desktop\New folder (2)\IMG-20170120-WA0007.jpg">
            <a:extLst>
              <a:ext uri="{FF2B5EF4-FFF2-40B4-BE49-F238E27FC236}">
                <a16:creationId xmlns:a16="http://schemas.microsoft.com/office/drawing/2014/main" id="{6D7480B7-BFA7-4769-A442-2198E6B9669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13" y="4057536"/>
            <a:ext cx="3313072" cy="250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chaitanya.shiralkar\Desktop\New folder (2)\IMG-20170120-WA0015.jpg">
            <a:extLst>
              <a:ext uri="{FF2B5EF4-FFF2-40B4-BE49-F238E27FC236}">
                <a16:creationId xmlns:a16="http://schemas.microsoft.com/office/drawing/2014/main" id="{C0E283C4-83C1-4F61-B9E3-0D607CC2828E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40" y="1203983"/>
            <a:ext cx="3313072" cy="25049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710DC4-DD5B-47F1-887A-C6BFC28DCCDA}"/>
              </a:ext>
            </a:extLst>
          </p:cNvPr>
          <p:cNvCxnSpPr/>
          <p:nvPr/>
        </p:nvCxnSpPr>
        <p:spPr>
          <a:xfrm>
            <a:off x="5366567" y="3887080"/>
            <a:ext cx="5755710" cy="21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:\Users\chaitanya.shiralkar\Desktop\New folder (2)\IMG-20170120-WA0004.jpg">
            <a:extLst>
              <a:ext uri="{FF2B5EF4-FFF2-40B4-BE49-F238E27FC236}">
                <a16:creationId xmlns:a16="http://schemas.microsoft.com/office/drawing/2014/main" id="{C6DFC61A-308B-4AEB-AAAF-FEFE4CDCBAFB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13" y="1216862"/>
            <a:ext cx="3313072" cy="25049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37393B-AAC1-44F6-8686-FB480AD0E3E6}"/>
              </a:ext>
            </a:extLst>
          </p:cNvPr>
          <p:cNvSpPr/>
          <p:nvPr/>
        </p:nvSpPr>
        <p:spPr>
          <a:xfrm>
            <a:off x="441283" y="1203983"/>
            <a:ext cx="4390130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000" b="1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TILE ADHESIVE PULLOUT TEST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batch of UltraTech Tile adhesive is being tested to  analyze and to compare the results with set standards ,  with DYNA machine in Lab and PosiTest AT machine for Site Pull-out Testing.</a:t>
            </a:r>
          </a:p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UltraTech also provide facility to arrange Pullout test at customer site</a:t>
            </a:r>
            <a:endParaRPr kumimoji="0" lang="en-I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28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F84CAE-8F74-444B-81A0-E3A4299BACBB}"/>
              </a:ext>
            </a:extLst>
          </p:cNvPr>
          <p:cNvSpPr txBox="1"/>
          <p:nvPr/>
        </p:nvSpPr>
        <p:spPr>
          <a:xfrm>
            <a:off x="2155252" y="1152319"/>
            <a:ext cx="6255026" cy="194498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TILE GROUT</a:t>
            </a:r>
          </a:p>
        </p:txBody>
      </p:sp>
      <p:pic>
        <p:nvPicPr>
          <p:cNvPr id="8" name="Picture 4" descr="Best tile grout – Cement based or Epoxy based? - NISCHINTH">
            <a:extLst>
              <a:ext uri="{FF2B5EF4-FFF2-40B4-BE49-F238E27FC236}">
                <a16:creationId xmlns:a16="http://schemas.microsoft.com/office/drawing/2014/main" id="{7669734D-89D7-4BDC-95BC-FD2761D2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" y="3913570"/>
            <a:ext cx="3502223" cy="268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-up of a tile floor&#10;&#10;Description automatically generated with low confidence">
            <a:extLst>
              <a:ext uri="{FF2B5EF4-FFF2-40B4-BE49-F238E27FC236}">
                <a16:creationId xmlns:a16="http://schemas.microsoft.com/office/drawing/2014/main" id="{1000C657-F3CE-42BA-A466-4C00606C4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39" y="3913569"/>
            <a:ext cx="3057022" cy="2681295"/>
          </a:xfrm>
          <a:prstGeom prst="rect">
            <a:avLst/>
          </a:prstGeom>
        </p:spPr>
      </p:pic>
      <p:pic>
        <p:nvPicPr>
          <p:cNvPr id="10" name="Picture 2" descr="China Gitter Hardener Waterproof Ceramic Epoxy Tile Grout - China Epoxy  Resin, Ceramic Tile Adhesive">
            <a:extLst>
              <a:ext uri="{FF2B5EF4-FFF2-40B4-BE49-F238E27FC236}">
                <a16:creationId xmlns:a16="http://schemas.microsoft.com/office/drawing/2014/main" id="{AEF0BB14-247E-45F3-B891-BAEF4A85F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61" y="3861056"/>
            <a:ext cx="3645079" cy="273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596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22F510-7690-49E8-9D9E-51D9EB580820}"/>
              </a:ext>
            </a:extLst>
          </p:cNvPr>
          <p:cNvSpPr txBox="1">
            <a:spLocks/>
          </p:cNvSpPr>
          <p:nvPr/>
        </p:nvSpPr>
        <p:spPr>
          <a:xfrm>
            <a:off x="2885867" y="204582"/>
            <a:ext cx="6199471" cy="6927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Need For Tile Grout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AF943-B076-4F40-AA6D-98CE10691ECD}"/>
              </a:ext>
            </a:extLst>
          </p:cNvPr>
          <p:cNvSpPr txBox="1"/>
          <p:nvPr/>
        </p:nvSpPr>
        <p:spPr>
          <a:xfrm>
            <a:off x="548640" y="1401556"/>
            <a:ext cx="10044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F2BB62-96FF-4C23-A0E3-501BE22E91CD}"/>
              </a:ext>
            </a:extLst>
          </p:cNvPr>
          <p:cNvSpPr txBox="1">
            <a:spLocks/>
          </p:cNvSpPr>
          <p:nvPr/>
        </p:nvSpPr>
        <p:spPr>
          <a:xfrm>
            <a:off x="673547" y="1276643"/>
            <a:ext cx="9209650" cy="4791648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048" marR="0" lvl="1" indent="-18288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5B9BD5"/>
              </a:buClr>
              <a:buSzTx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Aesthetic</a:t>
            </a:r>
          </a:p>
          <a:p>
            <a:pPr marL="384048" marR="0" lvl="1" indent="-18288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5B9BD5"/>
              </a:buClr>
              <a:buSzTx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Prevents movement in tiles.</a:t>
            </a:r>
          </a:p>
          <a:p>
            <a:pPr marL="384048" marR="0" lvl="1" indent="-18288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5B9BD5"/>
              </a:buClr>
              <a:buSzTx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Imparts strength and stability</a:t>
            </a:r>
          </a:p>
          <a:p>
            <a:pPr marL="384048" marR="0" lvl="1" indent="-18288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5B9BD5"/>
              </a:buClr>
              <a:buSzTx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Avoids dirt or dust accumulation in the Joints.</a:t>
            </a:r>
          </a:p>
          <a:p>
            <a:pPr marL="384048" marR="0" lvl="1" indent="-18288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5B9BD5"/>
              </a:buClr>
              <a:buSzTx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Ensures tiles are been placed in straight lines.</a:t>
            </a:r>
          </a:p>
          <a:p>
            <a:pPr marL="384048" marR="0" lvl="1" indent="-18288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5B9BD5"/>
              </a:buClr>
              <a:buSzTx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Does not allows water to pass through the joints.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708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AF943-B076-4F40-AA6D-98CE10691ECD}"/>
              </a:ext>
            </a:extLst>
          </p:cNvPr>
          <p:cNvSpPr txBox="1"/>
          <p:nvPr/>
        </p:nvSpPr>
        <p:spPr>
          <a:xfrm>
            <a:off x="548640" y="1401556"/>
            <a:ext cx="10044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930D98-08C5-4B1D-8763-07FFD55A3476}"/>
              </a:ext>
            </a:extLst>
          </p:cNvPr>
          <p:cNvSpPr txBox="1">
            <a:spLocks/>
          </p:cNvSpPr>
          <p:nvPr/>
        </p:nvSpPr>
        <p:spPr>
          <a:xfrm>
            <a:off x="3260962" y="145000"/>
            <a:ext cx="5670076" cy="662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Types of Tile Grout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3520CE-575F-48D2-BCA2-303CEAC0B0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88" y="3840934"/>
            <a:ext cx="2594610" cy="2989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776E2-5373-492C-9D31-2D083E2B83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74" y="4118917"/>
            <a:ext cx="2594610" cy="268252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1B8C61-C0DF-4653-8E17-E84A99DFBC62}"/>
              </a:ext>
            </a:extLst>
          </p:cNvPr>
          <p:cNvSpPr txBox="1">
            <a:spLocks/>
          </p:cNvSpPr>
          <p:nvPr/>
        </p:nvSpPr>
        <p:spPr>
          <a:xfrm>
            <a:off x="176267" y="1124461"/>
            <a:ext cx="5365547" cy="275480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Cementitious Grouts: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91440" marR="0" lvl="0" indent="-9144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Consists 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Calibri"/>
                <a:cs typeface="Calibri" panose="020F0502020204030204"/>
              </a:rPr>
              <a:t> Portland cement, fillers water-retentive additive, and colored pigments. </a:t>
            </a:r>
          </a:p>
          <a:p>
            <a:pPr marL="91440" marR="0" lvl="0" indent="-9144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Calibri"/>
                <a:cs typeface="Calibri" panose="020F0502020204030204"/>
              </a:rPr>
              <a:t> Cementitious grouts are the traditional     grouting material, used most often in residential applications as well as some commercial applications.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CB41D1-EEF6-40F4-97BE-44287932680B}"/>
              </a:ext>
            </a:extLst>
          </p:cNvPr>
          <p:cNvSpPr txBox="1"/>
          <p:nvPr/>
        </p:nvSpPr>
        <p:spPr>
          <a:xfrm>
            <a:off x="6068291" y="1124461"/>
            <a:ext cx="5860473" cy="295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Epoxy Grouts: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Calibri"/>
                <a:cs typeface="Calibri" panose="020F0502020204030204"/>
              </a:rPr>
              <a:t>Epoxy tile grout consists of epoxy resin hardener and filler.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Calibri"/>
                <a:cs typeface="Calibri" panose="020F0502020204030204"/>
              </a:rPr>
              <a:t>The epoxy element makes this grout resistant to stains, chemicals and acids.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Calibri"/>
                <a:cs typeface="Calibri" panose="020F0502020204030204"/>
              </a:rPr>
              <a:t>low water absorption and a higher compressive strength.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5156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AF943-B076-4F40-AA6D-98CE10691ECD}"/>
              </a:ext>
            </a:extLst>
          </p:cNvPr>
          <p:cNvSpPr txBox="1"/>
          <p:nvPr/>
        </p:nvSpPr>
        <p:spPr>
          <a:xfrm>
            <a:off x="548640" y="1401556"/>
            <a:ext cx="10044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20">
            <a:extLst>
              <a:ext uri="{FF2B5EF4-FFF2-40B4-BE49-F238E27FC236}">
                <a16:creationId xmlns:a16="http://schemas.microsoft.com/office/drawing/2014/main" id="{3E6E8B72-25E6-41CE-B570-A9BCD2DE207E}"/>
              </a:ext>
            </a:extLst>
          </p:cNvPr>
          <p:cNvSpPr txBox="1"/>
          <p:nvPr/>
        </p:nvSpPr>
        <p:spPr>
          <a:xfrm>
            <a:off x="422687" y="1111196"/>
            <a:ext cx="8138662" cy="1159294"/>
          </a:xfrm>
          <a:prstGeom prst="rect">
            <a:avLst/>
          </a:prstGeom>
          <a:solidFill>
            <a:srgbClr val="FFF1CC"/>
          </a:solidFill>
          <a:ln w="12701" cap="flat">
            <a:solidFill>
              <a:srgbClr val="41709C"/>
            </a:solidFill>
            <a:prstDash val="solid"/>
            <a:miter/>
          </a:ln>
        </p:spPr>
        <p:txBody>
          <a:bodyPr vert="horz" wrap="square" lIns="0" tIns="233684" rIns="0" bIns="0" anchor="t" anchorCtr="0" compatLnSpc="1">
            <a:spAutoFit/>
          </a:bodyPr>
          <a:lstStyle/>
          <a:p>
            <a:pPr marL="90809" marR="355601" lvl="0" indent="0" algn="l" defTabSz="914400" rtl="0" eaLnBrk="1" fontAlgn="auto" latinLnBrk="0" hangingPunct="1">
              <a:lnSpc>
                <a:spcPct val="100000"/>
              </a:lnSpc>
              <a:spcBef>
                <a:spcPts val="184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6153" algn="l"/>
                <a:tab pos="2836551" algn="l"/>
                <a:tab pos="496316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ic Uralic"/>
                <a:ea typeface="+mn-ea"/>
                <a:cs typeface="Gothic Uralic"/>
              </a:rPr>
              <a:t>UltraTech TILEFIXO GROUT CG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ic Uralic"/>
                <a:ea typeface="+mn-ea"/>
                <a:cs typeface="Gothic Uralic"/>
              </a:rPr>
              <a:t>  is a single component, white cement-based, pigmented joint filling grout incorporated with high quality polymer additives &amp; selected fillers. 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5F8F99DA-F4FD-4277-8AC3-9AC983680FBF}"/>
              </a:ext>
            </a:extLst>
          </p:cNvPr>
          <p:cNvSpPr txBox="1"/>
          <p:nvPr/>
        </p:nvSpPr>
        <p:spPr>
          <a:xfrm>
            <a:off x="248195" y="4206240"/>
            <a:ext cx="3265715" cy="22775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Component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Nil Shrinkage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 Curing and binds better to substrate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Uniform and smooth finish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Reduced water absorption hence enhanced durability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7" descr="C:\Users\ADMIN\Desktop\bpd   ddkd\New folder\hhhh.png">
            <a:extLst>
              <a:ext uri="{FF2B5EF4-FFF2-40B4-BE49-F238E27FC236}">
                <a16:creationId xmlns:a16="http://schemas.microsoft.com/office/drawing/2014/main" id="{288B7071-2CAD-46A5-BFD5-0887C4A6D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7886" y="4402186"/>
            <a:ext cx="4929091" cy="9274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" descr="C:\Users\ADMIN\Desktop\bpd   ddkd\New folder\jjjj.png">
            <a:extLst>
              <a:ext uri="{FF2B5EF4-FFF2-40B4-BE49-F238E27FC236}">
                <a16:creationId xmlns:a16="http://schemas.microsoft.com/office/drawing/2014/main" id="{30223180-1CBF-4B2A-B32F-C8E06B3AA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8774" y="5397401"/>
            <a:ext cx="5015776" cy="11968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F7AC254-F248-4852-A05F-378556536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69" y="1345475"/>
            <a:ext cx="2936906" cy="37359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9392054C-9002-4E54-B512-FB1F0E0CCA66}"/>
              </a:ext>
            </a:extLst>
          </p:cNvPr>
          <p:cNvSpPr txBox="1"/>
          <p:nvPr/>
        </p:nvSpPr>
        <p:spPr>
          <a:xfrm>
            <a:off x="8987244" y="5303520"/>
            <a:ext cx="289995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 -1 KG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6EFE2EF-0868-42BD-8533-DD4A691A8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626" y="5755151"/>
            <a:ext cx="2586444" cy="7768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1" descr="tiles grout.jpg">
            <a:extLst>
              <a:ext uri="{FF2B5EF4-FFF2-40B4-BE49-F238E27FC236}">
                <a16:creationId xmlns:a16="http://schemas.microsoft.com/office/drawing/2014/main" id="{923C1EE1-EED1-4D90-AB44-43CB0C268C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8755" y="2325191"/>
            <a:ext cx="3348560" cy="17504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22" descr="industrial-epoxy-grout-500x500.jpg">
            <a:extLst>
              <a:ext uri="{FF2B5EF4-FFF2-40B4-BE49-F238E27FC236}">
                <a16:creationId xmlns:a16="http://schemas.microsoft.com/office/drawing/2014/main" id="{F1226218-3EED-4B3B-8C23-E1B4EEF830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008" y="2338248"/>
            <a:ext cx="4193182" cy="172429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id="{6E25C5C6-C63D-4EC8-B4E1-953B607ABC81}"/>
              </a:ext>
            </a:extLst>
          </p:cNvPr>
          <p:cNvSpPr txBox="1"/>
          <p:nvPr/>
        </p:nvSpPr>
        <p:spPr>
          <a:xfrm>
            <a:off x="1802677" y="122281"/>
            <a:ext cx="8724624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TileFixo - CG (Cementitious Tile Grout)</a:t>
            </a:r>
          </a:p>
        </p:txBody>
      </p:sp>
    </p:spTree>
    <p:extLst>
      <p:ext uri="{BB962C8B-B14F-4D97-AF65-F5344CB8AC3E}">
        <p14:creationId xmlns:p14="http://schemas.microsoft.com/office/powerpoint/2010/main" val="1999108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AF943-B076-4F40-AA6D-98CE10691ECD}"/>
              </a:ext>
            </a:extLst>
          </p:cNvPr>
          <p:cNvSpPr txBox="1"/>
          <p:nvPr/>
        </p:nvSpPr>
        <p:spPr>
          <a:xfrm>
            <a:off x="548640" y="1401556"/>
            <a:ext cx="10044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65E75EF-BF06-4EE6-9C2E-58830637E9EC}"/>
              </a:ext>
            </a:extLst>
          </p:cNvPr>
          <p:cNvSpPr txBox="1"/>
          <p:nvPr/>
        </p:nvSpPr>
        <p:spPr>
          <a:xfrm>
            <a:off x="788340" y="1601608"/>
            <a:ext cx="10044336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4245A89-5E33-40E7-88C4-A48FD250F6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7" y="1240694"/>
            <a:ext cx="7287411" cy="519121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0D3B1CDC-319A-48C3-8166-A3B924EBC064}"/>
              </a:ext>
            </a:extLst>
          </p:cNvPr>
          <p:cNvSpPr txBox="1"/>
          <p:nvPr/>
        </p:nvSpPr>
        <p:spPr>
          <a:xfrm>
            <a:off x="3151571" y="6450625"/>
            <a:ext cx="251237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Packing: 1kg, 5kg</a:t>
            </a: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927BC6D-7FAC-4558-A8DD-6D2F93491FDC}"/>
              </a:ext>
            </a:extLst>
          </p:cNvPr>
          <p:cNvSpPr txBox="1"/>
          <p:nvPr/>
        </p:nvSpPr>
        <p:spPr>
          <a:xfrm>
            <a:off x="8451277" y="1233059"/>
            <a:ext cx="2952387" cy="5170648"/>
          </a:xfrm>
          <a:prstGeom prst="rect">
            <a:avLst/>
          </a:prstGeom>
          <a:solidFill>
            <a:srgbClr val="C5E0B4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SHADES: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Snow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Terracotta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Jaisalmer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Traffic Black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Aqua 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 Chocolate</a:t>
            </a:r>
            <a:endParaRPr kumimoji="0" lang="en-ZW" sz="2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628487-2408-4493-9970-47308089D09B}"/>
              </a:ext>
            </a:extLst>
          </p:cNvPr>
          <p:cNvSpPr txBox="1"/>
          <p:nvPr/>
        </p:nvSpPr>
        <p:spPr>
          <a:xfrm>
            <a:off x="300702" y="253439"/>
            <a:ext cx="7667899" cy="5750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Introducing Tilefixo STYLE Epoxy Grout</a:t>
            </a:r>
          </a:p>
        </p:txBody>
      </p:sp>
    </p:spTree>
    <p:extLst>
      <p:ext uri="{BB962C8B-B14F-4D97-AF65-F5344CB8AC3E}">
        <p14:creationId xmlns:p14="http://schemas.microsoft.com/office/powerpoint/2010/main" val="2232303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>
          <a:xfrm>
            <a:off x="212405" y="178255"/>
            <a:ext cx="10972639" cy="563562"/>
          </a:xfrm>
        </p:spPr>
        <p:txBody>
          <a:bodyPr anchor="ctr">
            <a:noAutofit/>
          </a:bodyPr>
          <a:lstStyle>
            <a:lvl1pPr algn="l" defTabSz="9143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62556-F53D-43B6-BECC-2DE00479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6733" y="3137867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C17FA-CE83-494F-8341-CAB63E02F04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C83F1-F44E-4D82-932D-7D9D0297BF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6" y="1132417"/>
            <a:ext cx="11833362" cy="57063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BC58A5-FBB6-4D59-8A46-3369A0F1E857}"/>
              </a:ext>
            </a:extLst>
          </p:cNvPr>
          <p:cNvSpPr txBox="1"/>
          <p:nvPr/>
        </p:nvSpPr>
        <p:spPr>
          <a:xfrm>
            <a:off x="354918" y="401586"/>
            <a:ext cx="972341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Product Categories: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Dry Mix Mortars &amp; Waterproofing</a:t>
            </a:r>
          </a:p>
        </p:txBody>
      </p:sp>
    </p:spTree>
    <p:extLst>
      <p:ext uri="{BB962C8B-B14F-4D97-AF65-F5344CB8AC3E}">
        <p14:creationId xmlns:p14="http://schemas.microsoft.com/office/powerpoint/2010/main" val="2218886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AF943-B076-4F40-AA6D-98CE10691ECD}"/>
              </a:ext>
            </a:extLst>
          </p:cNvPr>
          <p:cNvSpPr txBox="1"/>
          <p:nvPr/>
        </p:nvSpPr>
        <p:spPr>
          <a:xfrm>
            <a:off x="548640" y="1401556"/>
            <a:ext cx="10044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EE0A8C-12FA-42FF-A62C-D4FF47CBDB8A}"/>
              </a:ext>
            </a:extLst>
          </p:cNvPr>
          <p:cNvSpPr txBox="1">
            <a:spLocks/>
          </p:cNvSpPr>
          <p:nvPr/>
        </p:nvSpPr>
        <p:spPr>
          <a:xfrm>
            <a:off x="802709" y="1417319"/>
            <a:ext cx="6928128" cy="482873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 Durable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Chemical &amp; Temperature resistant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Stain free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Easy to clean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Uniform colour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Good Flexural properties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Anti -Fungal &amp; Anti –Bacterial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Arial" panose="020F050202020403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Traffic resistant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Arial" panose="020F050202020403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B5595-2299-43FF-90A5-FC813F029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111" y="1634549"/>
            <a:ext cx="4121834" cy="435828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59585AD-6ECF-4217-AFDF-8F681A118624}"/>
              </a:ext>
            </a:extLst>
          </p:cNvPr>
          <p:cNvSpPr txBox="1">
            <a:spLocks/>
          </p:cNvSpPr>
          <p:nvPr/>
        </p:nvSpPr>
        <p:spPr>
          <a:xfrm>
            <a:off x="0" y="272394"/>
            <a:ext cx="8747889" cy="5589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Features &amp; Benefits </a:t>
            </a:r>
            <a:r>
              <a:rPr kumimoji="0" lang="en-US" sz="3200" b="1" i="1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STYLE </a:t>
            </a:r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Epoxy Tile - Grout</a:t>
            </a:r>
          </a:p>
        </p:txBody>
      </p:sp>
    </p:spTree>
    <p:extLst>
      <p:ext uri="{BB962C8B-B14F-4D97-AF65-F5344CB8AC3E}">
        <p14:creationId xmlns:p14="http://schemas.microsoft.com/office/powerpoint/2010/main" val="1536835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E286-582F-014F-9E3E-5E0270EF5912}" type="datetime1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21-10-2024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D010B-9F3C-F641-A701-9B5E9B58950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AF943-B076-4F40-AA6D-98CE10691ECD}"/>
              </a:ext>
            </a:extLst>
          </p:cNvPr>
          <p:cNvSpPr txBox="1"/>
          <p:nvPr/>
        </p:nvSpPr>
        <p:spPr>
          <a:xfrm>
            <a:off x="548640" y="1401556"/>
            <a:ext cx="10044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7C8276-81FC-44BC-955A-46FDEBCE7BF2}"/>
              </a:ext>
            </a:extLst>
          </p:cNvPr>
          <p:cNvSpPr txBox="1">
            <a:spLocks/>
          </p:cNvSpPr>
          <p:nvPr/>
        </p:nvSpPr>
        <p:spPr>
          <a:xfrm>
            <a:off x="-530713" y="206095"/>
            <a:ext cx="6831875" cy="6722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Technical Parameters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3E5CDFCB-F3CE-4750-B9E4-96E0E695481D}"/>
              </a:ext>
            </a:extLst>
          </p:cNvPr>
          <p:cNvGraphicFramePr>
            <a:graphicFrameLocks noGrp="1"/>
          </p:cNvGraphicFramePr>
          <p:nvPr/>
        </p:nvGraphicFramePr>
        <p:xfrm>
          <a:off x="803563" y="1256695"/>
          <a:ext cx="10584874" cy="5088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2437">
                  <a:extLst>
                    <a:ext uri="{9D8B030D-6E8A-4147-A177-3AD203B41FA5}">
                      <a16:colId xmlns:a16="http://schemas.microsoft.com/office/drawing/2014/main" val="2857651338"/>
                    </a:ext>
                  </a:extLst>
                </a:gridCol>
                <a:gridCol w="5292437">
                  <a:extLst>
                    <a:ext uri="{9D8B030D-6E8A-4147-A177-3AD203B41FA5}">
                      <a16:colId xmlns:a16="http://schemas.microsoft.com/office/drawing/2014/main" val="2729040909"/>
                    </a:ext>
                  </a:extLst>
                </a:gridCol>
              </a:tblGrid>
              <a:tr h="5654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10D"/>
                          </a:solidFill>
                        </a:rPr>
                        <a:t>Parameters</a:t>
                      </a:r>
                      <a:endParaRPr lang="en-IN" sz="2400" dirty="0">
                        <a:solidFill>
                          <a:srgbClr val="FFF10D"/>
                        </a:solidFill>
                      </a:endParaRPr>
                    </a:p>
                  </a:txBody>
                  <a:tcPr>
                    <a:solidFill>
                      <a:srgbClr val="4C2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10D"/>
                          </a:solidFill>
                        </a:rPr>
                        <a:t>UTCL</a:t>
                      </a:r>
                      <a:endParaRPr lang="en-IN" sz="2400" dirty="0">
                        <a:solidFill>
                          <a:srgbClr val="FFF10D"/>
                        </a:solidFill>
                      </a:endParaRPr>
                    </a:p>
                  </a:txBody>
                  <a:tcPr>
                    <a:solidFill>
                      <a:srgbClr val="4C2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17490"/>
                  </a:ext>
                </a:extLst>
              </a:tr>
              <a:tr h="56541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Component Ratio (Resin, Hardeners, Filler)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(200g-Resin+76g-Hardner+ 724g filler)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928581"/>
                  </a:ext>
                </a:extLst>
              </a:tr>
              <a:tr h="56541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Food grade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Yes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721656"/>
                  </a:ext>
                </a:extLst>
              </a:tr>
              <a:tr h="56541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Pot Life@27 degrees Celsius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45 mins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176"/>
                  </a:ext>
                </a:extLst>
              </a:tr>
              <a:tr h="56541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Joint –Width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2-14mm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716358"/>
                  </a:ext>
                </a:extLst>
              </a:tr>
              <a:tr h="56541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Air Curing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7 days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642621"/>
                  </a:ext>
                </a:extLst>
              </a:tr>
              <a:tr h="56541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No of shades available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8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044255"/>
                  </a:ext>
                </a:extLst>
              </a:tr>
              <a:tr h="56541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Regular Foot traffic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24 hrs. 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346756"/>
                  </a:ext>
                </a:extLst>
              </a:tr>
              <a:tr h="56541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Heavy Foot traffic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body"/>
                        </a:rPr>
                        <a:t>72 hrs. </a:t>
                      </a:r>
                      <a:endParaRPr lang="en-IN" b="1" dirty="0">
                        <a:solidFill>
                          <a:schemeClr val="bg1"/>
                        </a:solidFill>
                        <a:latin typeface="Calibri body"/>
                      </a:endParaRPr>
                    </a:p>
                  </a:txBody>
                  <a:tcPr anchor="ctr">
                    <a:solidFill>
                      <a:srgbClr val="4C2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742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209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6EB467-3737-4F2A-932A-0AAC4A8E8A16}"/>
              </a:ext>
            </a:extLst>
          </p:cNvPr>
          <p:cNvSpPr txBox="1"/>
          <p:nvPr/>
        </p:nvSpPr>
        <p:spPr>
          <a:xfrm>
            <a:off x="4956313" y="2134971"/>
            <a:ext cx="68513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Waterproofing service applicable for the mentioned areas during home construction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Terrace, Wet Areas (Bathroom, Kitchen, Balcony), Water Tanks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Applicable to both New Construction and Old Construction (Completed) Projects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Benefits for Applicators: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an easy view dashboard to view assigned requests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Site Inspection Report at the click of a finger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and share standard quotation with the customer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Invoice and Warranty Certificate on the fly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A4703-7B2B-4E22-9CF2-E45659289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93" y="1166192"/>
            <a:ext cx="4342559" cy="53538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AB9E16-86D7-4F63-9EC2-3441FF76E38D}"/>
              </a:ext>
            </a:extLst>
          </p:cNvPr>
          <p:cNvSpPr/>
          <p:nvPr/>
        </p:nvSpPr>
        <p:spPr>
          <a:xfrm>
            <a:off x="0" y="0"/>
            <a:ext cx="12192000" cy="96740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WATERPROOFING SERVICE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642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6C2E85-B919-4CDE-BDE6-B8653D8DF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558" y="1511759"/>
            <a:ext cx="7914300" cy="4449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E7F48F-1A77-4C7E-87BB-9D57B66566CF}"/>
              </a:ext>
            </a:extLst>
          </p:cNvPr>
          <p:cNvSpPr txBox="1"/>
          <p:nvPr/>
        </p:nvSpPr>
        <p:spPr>
          <a:xfrm>
            <a:off x="4132558" y="3105627"/>
            <a:ext cx="357854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b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CONSTRUCT </a:t>
            </a:r>
            <a:b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GREEN AND SUSTAINABLE WORLD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23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D329E-4A33-4EFE-852E-BDC418764D6D}"/>
              </a:ext>
            </a:extLst>
          </p:cNvPr>
          <p:cNvSpPr/>
          <p:nvPr/>
        </p:nvSpPr>
        <p:spPr>
          <a:xfrm>
            <a:off x="462987" y="317769"/>
            <a:ext cx="86426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3200" b="1" dirty="0">
                <a:solidFill>
                  <a:srgbClr val="011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0" lang="en-I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ater</a:t>
            </a: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proofing Solutions for areas in a building</a:t>
            </a: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86BD35-430B-4DC5-84B3-6FD5758A6A25}"/>
              </a:ext>
            </a:extLst>
          </p:cNvPr>
          <p:cNvSpPr/>
          <p:nvPr/>
        </p:nvSpPr>
        <p:spPr>
          <a:xfrm>
            <a:off x="478420" y="898093"/>
            <a:ext cx="6096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Bathrooms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Kitchen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Balconies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Terrace or roofs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 tanks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Swimming pools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 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Waterproofing &amp; Construction Chemical Products -">
            <a:extLst>
              <a:ext uri="{FF2B5EF4-FFF2-40B4-BE49-F238E27FC236}">
                <a16:creationId xmlns:a16="http://schemas.microsoft.com/office/drawing/2014/main" id="{649B44F7-814E-4FE1-B3A2-3867CB8B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14" y="1065101"/>
            <a:ext cx="7734266" cy="513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aterproofing - Best Practices - NBM Media Pvt. Ltd.">
            <a:extLst>
              <a:ext uri="{FF2B5EF4-FFF2-40B4-BE49-F238E27FC236}">
                <a16:creationId xmlns:a16="http://schemas.microsoft.com/office/drawing/2014/main" id="{B1111A51-435F-4634-A124-736922AC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5" y="4412986"/>
            <a:ext cx="3662940" cy="212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28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375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CEDD49-175B-4D56-AB59-93884F9F7169}"/>
              </a:ext>
            </a:extLst>
          </p:cNvPr>
          <p:cNvSpPr/>
          <p:nvPr/>
        </p:nvSpPr>
        <p:spPr>
          <a:xfrm>
            <a:off x="462987" y="272663"/>
            <a:ext cx="7771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Methods of Waterproofing of New Building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15CCAF-7827-461C-9482-D55C133E7D08}"/>
              </a:ext>
            </a:extLst>
          </p:cNvPr>
          <p:cNvGrpSpPr/>
          <p:nvPr/>
        </p:nvGrpSpPr>
        <p:grpSpPr>
          <a:xfrm>
            <a:off x="269017" y="1053360"/>
            <a:ext cx="5826983" cy="4751280"/>
            <a:chOff x="-722350" y="0"/>
            <a:chExt cx="7076017" cy="561971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6ADF480-B9F9-40BD-B63B-3D61EE7E3875}"/>
                </a:ext>
              </a:extLst>
            </p:cNvPr>
            <p:cNvSpPr/>
            <p:nvPr/>
          </p:nvSpPr>
          <p:spPr>
            <a:xfrm>
              <a:off x="17922" y="0"/>
              <a:ext cx="5595475" cy="561971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2F29BD7B-8497-4997-B13D-202C854351AE}"/>
                </a:ext>
              </a:extLst>
            </p:cNvPr>
            <p:cNvSpPr txBox="1"/>
            <p:nvPr/>
          </p:nvSpPr>
          <p:spPr>
            <a:xfrm>
              <a:off x="-722350" y="3370436"/>
              <a:ext cx="7076017" cy="22478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6936" tIns="376936" rIns="376936" bIns="376936" numCol="1" spcCol="1270" anchor="ctr" anchorCtr="0">
              <a:noAutofit/>
            </a:bodyPr>
            <a:lstStyle/>
            <a:p>
              <a:pPr marL="0" marR="0" lvl="0" indent="0" algn="ctr" defTabSz="2355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Integral Water Proofing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BD326C-CE7A-4D6D-AB54-F8228B70792E}"/>
              </a:ext>
            </a:extLst>
          </p:cNvPr>
          <p:cNvGrpSpPr/>
          <p:nvPr/>
        </p:nvGrpSpPr>
        <p:grpSpPr>
          <a:xfrm>
            <a:off x="6502256" y="1101539"/>
            <a:ext cx="5626956" cy="4703101"/>
            <a:chOff x="5534463" y="0"/>
            <a:chExt cx="6468620" cy="561971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91F2184-1B8F-4BE8-A785-1ACEFFC9845E}"/>
                </a:ext>
              </a:extLst>
            </p:cNvPr>
            <p:cNvSpPr/>
            <p:nvPr/>
          </p:nvSpPr>
          <p:spPr>
            <a:xfrm>
              <a:off x="5768225" y="0"/>
              <a:ext cx="5595475" cy="561971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78269FEC-33E8-423C-9572-0FCF8E420291}"/>
                </a:ext>
              </a:extLst>
            </p:cNvPr>
            <p:cNvSpPr txBox="1"/>
            <p:nvPr/>
          </p:nvSpPr>
          <p:spPr>
            <a:xfrm>
              <a:off x="5534463" y="2797260"/>
              <a:ext cx="6468620" cy="22478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6936" tIns="376936" rIns="376936" bIns="376936" numCol="1" spcCol="1270" anchor="ctr" anchorCtr="0">
              <a:noAutofit/>
            </a:bodyPr>
            <a:lstStyle/>
            <a:p>
              <a:pPr marL="0" marR="0" lvl="0" indent="0" algn="ctr" defTabSz="2355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Membrane </a:t>
              </a:r>
            </a:p>
            <a:p>
              <a:pPr marL="0" marR="0" lvl="0" indent="0" algn="ctr" defTabSz="2355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Proofing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EA32181-829D-4255-B6C1-3AAA63110E69}"/>
              </a:ext>
            </a:extLst>
          </p:cNvPr>
          <p:cNvSpPr/>
          <p:nvPr/>
        </p:nvSpPr>
        <p:spPr>
          <a:xfrm>
            <a:off x="2246825" y="1581724"/>
            <a:ext cx="1871365" cy="1871365"/>
          </a:xfrm>
          <a:prstGeom prst="ellipse">
            <a:avLst/>
          </a:prstGeo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50964A-E4C9-4911-ADDD-FA6EAB015D71}"/>
              </a:ext>
            </a:extLst>
          </p:cNvPr>
          <p:cNvSpPr/>
          <p:nvPr/>
        </p:nvSpPr>
        <p:spPr>
          <a:xfrm>
            <a:off x="8380051" y="1487577"/>
            <a:ext cx="1871365" cy="1871365"/>
          </a:xfrm>
          <a:prstGeom prst="ellipse">
            <a:avLst/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6259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375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7C60B3-2134-41F7-B93E-C8D3C9F067DB}"/>
              </a:ext>
            </a:extLst>
          </p:cNvPr>
          <p:cNvSpPr txBox="1"/>
          <p:nvPr/>
        </p:nvSpPr>
        <p:spPr>
          <a:xfrm>
            <a:off x="1787095" y="1997839"/>
            <a:ext cx="83645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UltraTech Waterproofing Product Solution</a:t>
            </a:r>
          </a:p>
        </p:txBody>
      </p:sp>
    </p:spTree>
    <p:extLst>
      <p:ext uri="{BB962C8B-B14F-4D97-AF65-F5344CB8AC3E}">
        <p14:creationId xmlns:p14="http://schemas.microsoft.com/office/powerpoint/2010/main" val="511604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58936" y="6386775"/>
            <a:ext cx="416689" cy="365125"/>
          </a:xfrm>
        </p:spPr>
        <p:txBody>
          <a:bodyPr/>
          <a:lstStyle/>
          <a:p>
            <a:pPr algn="r">
              <a:defRPr/>
            </a:pPr>
            <a:fld id="{49999F06-9F30-1F4C-AC6F-724078C37C30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8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Waterproofing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making an object or structure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waterproof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52DBA-E119-4AAF-AC7A-6186AA1DD7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949" y="3423636"/>
            <a:ext cx="2648919" cy="2171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020C64-FB13-46F2-8E79-8B609A9C04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266" y="3379129"/>
            <a:ext cx="2873509" cy="2201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41BED6-4AEF-4CEA-AE39-83EC2AAD9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445" y="262534"/>
            <a:ext cx="1791279" cy="2139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57A1F8-1828-461A-9B7A-55EFBE0A44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303" y="306356"/>
            <a:ext cx="1549597" cy="1908512"/>
          </a:xfrm>
          <a:prstGeom prst="rect">
            <a:avLst/>
          </a:prstGeom>
        </p:spPr>
      </p:pic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1B7B79E6-E932-42EE-AA48-802E5DB14B6A}"/>
              </a:ext>
            </a:extLst>
          </p:cNvPr>
          <p:cNvSpPr/>
          <p:nvPr/>
        </p:nvSpPr>
        <p:spPr>
          <a:xfrm>
            <a:off x="290615" y="5702243"/>
            <a:ext cx="2855253" cy="6082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47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UltraTech </a:t>
            </a:r>
            <a:r>
              <a:rPr lang="en-US" sz="1600" b="1" u="sng" dirty="0">
                <a:solidFill>
                  <a:srgbClr val="000000"/>
                </a:solidFill>
                <a:latin typeface="Calibri"/>
              </a:rPr>
              <a:t>WeatherPro - FLEX</a:t>
            </a:r>
            <a:endParaRPr lang="en-US" sz="1600" b="1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Two</a:t>
            </a:r>
            <a:r>
              <a:rPr lang="en-US" sz="1400" b="1" i="0" u="sng" strike="noStrike" kern="1200" cap="none" spc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4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Component Waterproofing System</a:t>
            </a:r>
            <a:endParaRPr lang="en-US" sz="1400" b="1" i="0" u="none" strike="noStrike" kern="1200" cap="none" spc="0" baseline="0" dirty="0">
              <a:solidFill>
                <a:srgbClr val="558ED5"/>
              </a:solidFill>
              <a:uFillTx/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8B1FA2-B19A-459E-948E-1AA5798305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408" y="340351"/>
            <a:ext cx="1326587" cy="19834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D4833-6A32-4C3B-A03C-B06504D286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224" y="355785"/>
            <a:ext cx="1688264" cy="1952602"/>
          </a:xfrm>
          <a:prstGeom prst="rect">
            <a:avLst/>
          </a:prstGeom>
        </p:spPr>
      </p:pic>
      <p:sp>
        <p:nvSpPr>
          <p:cNvPr id="16" name="Rounded Rectangle 23">
            <a:extLst>
              <a:ext uri="{FF2B5EF4-FFF2-40B4-BE49-F238E27FC236}">
                <a16:creationId xmlns:a16="http://schemas.microsoft.com/office/drawing/2014/main" id="{365883D5-C332-4CEC-A75E-4A2C64EE9DB9}"/>
              </a:ext>
            </a:extLst>
          </p:cNvPr>
          <p:cNvSpPr/>
          <p:nvPr/>
        </p:nvSpPr>
        <p:spPr>
          <a:xfrm>
            <a:off x="3316710" y="5702243"/>
            <a:ext cx="3166922" cy="6082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47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UltraTech </a:t>
            </a:r>
            <a:r>
              <a:rPr lang="en-US" sz="1600" b="1" u="sng" dirty="0">
                <a:solidFill>
                  <a:srgbClr val="000000"/>
                </a:solidFill>
                <a:latin typeface="Calibri"/>
              </a:rPr>
              <a:t>WeatherPro – Hi-FLEX</a:t>
            </a:r>
            <a:endParaRPr lang="en-US" sz="1600" b="1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Two</a:t>
            </a:r>
            <a:r>
              <a:rPr lang="en-US" sz="1400" b="1" i="0" u="sng" strike="noStrike" kern="1200" cap="none" spc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4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Component Waterproofing System</a:t>
            </a:r>
            <a:endParaRPr lang="en-US" sz="1400" b="1" i="0" u="none" strike="noStrike" kern="1200" cap="none" spc="0" baseline="0" dirty="0">
              <a:solidFill>
                <a:srgbClr val="558ED5"/>
              </a:solidFill>
              <a:uFillTx/>
              <a:latin typeface="Calibri"/>
            </a:endParaRP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6F52B303-1F07-470B-A06B-06C3AFE746DD}"/>
              </a:ext>
            </a:extLst>
          </p:cNvPr>
          <p:cNvSpPr/>
          <p:nvPr/>
        </p:nvSpPr>
        <p:spPr>
          <a:xfrm>
            <a:off x="290615" y="2381913"/>
            <a:ext cx="2866216" cy="7971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47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UltraTech </a:t>
            </a:r>
            <a:r>
              <a:rPr lang="en-US" sz="1600" b="1" u="sng" dirty="0">
                <a:solidFill>
                  <a:srgbClr val="000000"/>
                </a:solidFill>
                <a:latin typeface="Calibri"/>
              </a:rPr>
              <a:t>WeatherPro – WP+200</a:t>
            </a:r>
            <a:endParaRPr lang="en-US" sz="1600" b="1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Integral Waterproofing Compound</a:t>
            </a:r>
            <a:endParaRPr lang="en-US" sz="1400" b="1" i="0" u="none" strike="noStrike" kern="1200" cap="none" spc="0" baseline="0" dirty="0">
              <a:solidFill>
                <a:srgbClr val="558ED5"/>
              </a:solidFill>
              <a:uFillTx/>
              <a:latin typeface="Calibri"/>
            </a:endParaRP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C38C113A-DBDD-4105-A281-E55EA350F70A}"/>
              </a:ext>
            </a:extLst>
          </p:cNvPr>
          <p:cNvSpPr/>
          <p:nvPr/>
        </p:nvSpPr>
        <p:spPr>
          <a:xfrm>
            <a:off x="3424294" y="2389018"/>
            <a:ext cx="2631920" cy="7971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47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UltraTech </a:t>
            </a:r>
            <a:r>
              <a:rPr lang="en-US" sz="1600" b="1" u="sng" dirty="0">
                <a:solidFill>
                  <a:srgbClr val="000000"/>
                </a:solidFill>
                <a:latin typeface="Calibri"/>
              </a:rPr>
              <a:t>Seal&amp;Dry –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u="sng" dirty="0">
                <a:solidFill>
                  <a:srgbClr val="000000"/>
                </a:solidFill>
                <a:latin typeface="Calibri"/>
              </a:rPr>
              <a:t>SBR </a:t>
            </a:r>
            <a:endParaRPr lang="en-US" sz="1600" b="1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Bonding &amp; Waterproofing Agent</a:t>
            </a:r>
            <a:endParaRPr lang="en-US" sz="1400" b="1" i="0" u="none" strike="noStrike" kern="1200" cap="none" spc="0" baseline="0" dirty="0">
              <a:solidFill>
                <a:srgbClr val="558ED5"/>
              </a:solidFill>
              <a:uFillTx/>
              <a:latin typeface="Calibri"/>
            </a:endParaRP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0D1FFD40-0FE4-426F-B516-E7FD27277FC8}"/>
              </a:ext>
            </a:extLst>
          </p:cNvPr>
          <p:cNvSpPr/>
          <p:nvPr/>
        </p:nvSpPr>
        <p:spPr>
          <a:xfrm>
            <a:off x="6374299" y="2389018"/>
            <a:ext cx="2634060" cy="78527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47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UltraTech </a:t>
            </a:r>
            <a:r>
              <a:rPr lang="en-US" sz="1600" b="1" u="sng" dirty="0">
                <a:solidFill>
                  <a:srgbClr val="000000"/>
                </a:solidFill>
                <a:latin typeface="Calibri"/>
              </a:rPr>
              <a:t>Seal&amp;Dry –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u="sng" dirty="0">
                <a:solidFill>
                  <a:srgbClr val="000000"/>
                </a:solidFill>
                <a:latin typeface="Calibri"/>
              </a:rPr>
              <a:t>5PLUS</a:t>
            </a:r>
            <a:endParaRPr lang="en-US" sz="1600" b="1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Bonding &amp; Waterproofing Agent</a:t>
            </a:r>
            <a:endParaRPr lang="en-US" sz="1400" b="1" i="0" u="none" strike="noStrike" kern="1200" cap="none" spc="0" baseline="0" dirty="0">
              <a:solidFill>
                <a:srgbClr val="558ED5"/>
              </a:solidFill>
              <a:uFillTx/>
              <a:latin typeface="Calibri"/>
            </a:endParaRP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8BDE620B-D22E-475C-B5D1-E2FE756C0B42}"/>
              </a:ext>
            </a:extLst>
          </p:cNvPr>
          <p:cNvSpPr/>
          <p:nvPr/>
        </p:nvSpPr>
        <p:spPr>
          <a:xfrm>
            <a:off x="9251589" y="2389018"/>
            <a:ext cx="2689464" cy="7971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47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UltraTech </a:t>
            </a:r>
            <a:r>
              <a:rPr lang="en-US" sz="1600" b="1" u="sng" dirty="0">
                <a:solidFill>
                  <a:srgbClr val="000000"/>
                </a:solidFill>
                <a:latin typeface="Calibri"/>
              </a:rPr>
              <a:t>Seal&amp;Dry –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u="sng" dirty="0">
                <a:solidFill>
                  <a:srgbClr val="000000"/>
                </a:solidFill>
                <a:latin typeface="Calibri"/>
              </a:rPr>
              <a:t>MYKROFILL</a:t>
            </a:r>
            <a:endParaRPr lang="en-US" sz="1600" b="1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Premium Injection Grout</a:t>
            </a:r>
            <a:endParaRPr lang="en-US" sz="1400" b="1" i="0" u="none" strike="noStrike" kern="1200" cap="none" spc="0" baseline="0" dirty="0">
              <a:solidFill>
                <a:srgbClr val="558ED5"/>
              </a:solidFill>
              <a:uFillTx/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F7D9AA-B38A-4D03-B919-904E1EDCF0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08" y="3525935"/>
            <a:ext cx="2063185" cy="1609668"/>
          </a:xfrm>
          <a:prstGeom prst="rect">
            <a:avLst/>
          </a:prstGeom>
        </p:spPr>
      </p:pic>
      <p:sp>
        <p:nvSpPr>
          <p:cNvPr id="22" name="Rounded Rectangle 23">
            <a:extLst>
              <a:ext uri="{FF2B5EF4-FFF2-40B4-BE49-F238E27FC236}">
                <a16:creationId xmlns:a16="http://schemas.microsoft.com/office/drawing/2014/main" id="{83298B14-43FA-4B37-8866-C734D97A569E}"/>
              </a:ext>
            </a:extLst>
          </p:cNvPr>
          <p:cNvSpPr/>
          <p:nvPr/>
        </p:nvSpPr>
        <p:spPr>
          <a:xfrm>
            <a:off x="6671240" y="5208132"/>
            <a:ext cx="2063186" cy="110867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47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UltraTech </a:t>
            </a:r>
            <a:r>
              <a:rPr lang="en-US" sz="1600" b="1" u="sng" dirty="0" err="1">
                <a:solidFill>
                  <a:srgbClr val="000000"/>
                </a:solidFill>
                <a:latin typeface="Calibri"/>
              </a:rPr>
              <a:t>WeatherPro</a:t>
            </a:r>
            <a:r>
              <a:rPr lang="en-US" sz="1600" b="1" u="sng" dirty="0">
                <a:solidFill>
                  <a:srgbClr val="000000"/>
                </a:solidFill>
                <a:latin typeface="Calibri"/>
              </a:rPr>
              <a:t> – Top Shield</a:t>
            </a:r>
            <a:endParaRPr lang="en-US" sz="1600" b="1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u="sng" dirty="0">
                <a:solidFill>
                  <a:srgbClr val="000000"/>
                </a:solidFill>
                <a:latin typeface="Calibri"/>
              </a:rPr>
              <a:t>Single component</a:t>
            </a:r>
            <a:r>
              <a:rPr lang="en-US" sz="14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Waterproofing System</a:t>
            </a:r>
            <a:endParaRPr lang="en-US" sz="1400" b="1" i="0" u="none" strike="noStrike" kern="1200" cap="none" spc="0" baseline="0" dirty="0">
              <a:solidFill>
                <a:srgbClr val="558ED5"/>
              </a:solidFill>
              <a:uFillTx/>
              <a:latin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9AF558-7012-48E9-9C6B-79CE20E092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73" b="9419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" t="69" r="86" b="51"/>
          <a:stretch/>
        </p:blipFill>
        <p:spPr>
          <a:xfrm>
            <a:off x="9446083" y="3174296"/>
            <a:ext cx="2237447" cy="2007428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3F8CD1A-8D9F-4A10-860B-F47D02CC811B}"/>
              </a:ext>
            </a:extLst>
          </p:cNvPr>
          <p:cNvSpPr/>
          <p:nvPr/>
        </p:nvSpPr>
        <p:spPr>
          <a:xfrm>
            <a:off x="9461524" y="5223436"/>
            <a:ext cx="2063186" cy="110867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47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UltraTech </a:t>
            </a:r>
            <a:r>
              <a:rPr lang="en-US" sz="1600" b="1" u="sng" dirty="0">
                <a:solidFill>
                  <a:srgbClr val="000000"/>
                </a:solidFill>
                <a:latin typeface="Calibri"/>
              </a:rPr>
              <a:t> </a:t>
            </a:r>
            <a:endParaRPr lang="en-US" sz="1600" b="1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Bathroom Waterproofing </a:t>
            </a:r>
            <a:r>
              <a:rPr lang="en-US" sz="1400" b="1" u="sng" dirty="0">
                <a:solidFill>
                  <a:srgbClr val="000000"/>
                </a:solidFill>
                <a:latin typeface="Calibri"/>
              </a:rPr>
              <a:t>Kit</a:t>
            </a:r>
            <a:endParaRPr lang="en-US" sz="1400" b="1" i="0" u="none" strike="noStrike" kern="1200" cap="none" spc="0" baseline="0" dirty="0">
              <a:solidFill>
                <a:srgbClr val="558ED5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336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2D19-2DAB-4257-BB1C-8BEED489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CAE2-AABB-4D0E-9163-9CC54D608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99F06-9F30-1F4C-AC6F-724078C37C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4" name="Picture 3" descr="A picture containing screenshot, text, rectangle, yellow&#10;&#10;Description automatically generated">
            <a:extLst>
              <a:ext uri="{FF2B5EF4-FFF2-40B4-BE49-F238E27FC236}">
                <a16:creationId xmlns:a16="http://schemas.microsoft.com/office/drawing/2014/main" id="{C66D0DF4-FECD-4573-ADB8-4CD16E826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3375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499122-A590-42D7-992B-E717767BB328}"/>
              </a:ext>
            </a:extLst>
          </p:cNvPr>
          <p:cNvSpPr/>
          <p:nvPr/>
        </p:nvSpPr>
        <p:spPr>
          <a:xfrm>
            <a:off x="618978" y="4437523"/>
            <a:ext cx="11094602" cy="1772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making an object or structure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waterproof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water-resistant so that it remains relatively unaffected by water or resisting the ingress of water under specified conditions.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728027-A101-4DB8-BCA6-0F5283C101EF}"/>
              </a:ext>
            </a:extLst>
          </p:cNvPr>
          <p:cNvSpPr/>
          <p:nvPr/>
        </p:nvSpPr>
        <p:spPr>
          <a:xfrm>
            <a:off x="1610822" y="3945694"/>
            <a:ext cx="1260000" cy="27069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 &amp; Dry SBR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3A5A69-E234-423B-A66A-B3C00C2A06C1}"/>
              </a:ext>
            </a:extLst>
          </p:cNvPr>
          <p:cNvSpPr/>
          <p:nvPr/>
        </p:nvSpPr>
        <p:spPr>
          <a:xfrm>
            <a:off x="2946503" y="3945693"/>
            <a:ext cx="1368000" cy="27069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 &amp; Dry 5 Plus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F1A9F5-8D36-46EB-9E18-89C6F35F180B}"/>
              </a:ext>
            </a:extLst>
          </p:cNvPr>
          <p:cNvSpPr/>
          <p:nvPr/>
        </p:nvSpPr>
        <p:spPr>
          <a:xfrm>
            <a:off x="4390184" y="3945693"/>
            <a:ext cx="1944000" cy="27069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WeatherPro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WP+200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0233EC-1EC0-4067-B471-7BE538CB5EC5}"/>
              </a:ext>
            </a:extLst>
          </p:cNvPr>
          <p:cNvSpPr/>
          <p:nvPr/>
        </p:nvSpPr>
        <p:spPr>
          <a:xfrm>
            <a:off x="1608883" y="4261007"/>
            <a:ext cx="1260000" cy="97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Styrene Butadiene Latex co-polymer, multipurpose bonding agent</a:t>
            </a:r>
            <a:endParaRPr kumimoji="0" lang="en-I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14B213-A7B4-4417-85E2-10F57919F57E}"/>
              </a:ext>
            </a:extLst>
          </p:cNvPr>
          <p:cNvSpPr/>
          <p:nvPr/>
        </p:nvSpPr>
        <p:spPr>
          <a:xfrm>
            <a:off x="2946503" y="4261007"/>
            <a:ext cx="1368000" cy="9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Acrylic polymer based multi purpose bonding agent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5D7192-4E22-4BB4-9454-F29470618B84}"/>
              </a:ext>
            </a:extLst>
          </p:cNvPr>
          <p:cNvSpPr/>
          <p:nvPr/>
        </p:nvSpPr>
        <p:spPr>
          <a:xfrm>
            <a:off x="4390184" y="4261007"/>
            <a:ext cx="1944000" cy="9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Integral Waterproofing</a:t>
            </a: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to be mixed with Plaster/ Concrete at time of construction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5AF11E-4455-4BBB-88E1-AEB56EFDA32A}"/>
              </a:ext>
            </a:extLst>
          </p:cNvPr>
          <p:cNvSpPr/>
          <p:nvPr/>
        </p:nvSpPr>
        <p:spPr>
          <a:xfrm>
            <a:off x="1616421" y="5277621"/>
            <a:ext cx="1260000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Modifier for concrete &amp; Mortar in repair work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9AF23C-EF8A-4364-8487-19B9C4E7D116}"/>
              </a:ext>
            </a:extLst>
          </p:cNvPr>
          <p:cNvSpPr/>
          <p:nvPr/>
        </p:nvSpPr>
        <p:spPr>
          <a:xfrm>
            <a:off x="2957701" y="5269391"/>
            <a:ext cx="1368000" cy="93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Anti-corrosive protection, Priming coat over plaster &amp; General w/p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E7022B-BE45-42EB-9D4F-00BE54203862}"/>
              </a:ext>
            </a:extLst>
          </p:cNvPr>
          <p:cNvSpPr/>
          <p:nvPr/>
        </p:nvSpPr>
        <p:spPr>
          <a:xfrm>
            <a:off x="4406981" y="5269391"/>
            <a:ext cx="1944000" cy="93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 with Plaster/ Concrete at time of construction</a:t>
            </a:r>
          </a:p>
        </p:txBody>
      </p:sp>
      <p:sp>
        <p:nvSpPr>
          <p:cNvPr id="16" name="Rectangle 15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FB56BC1E-90CE-44D9-8C8E-FA0E52EEF31F}"/>
              </a:ext>
            </a:extLst>
          </p:cNvPr>
          <p:cNvSpPr/>
          <p:nvPr/>
        </p:nvSpPr>
        <p:spPr>
          <a:xfrm>
            <a:off x="462986" y="280358"/>
            <a:ext cx="4967143" cy="67914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Liquid Waterproofing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DF1E10-EBF1-452D-B99F-1967B879E982}"/>
              </a:ext>
            </a:extLst>
          </p:cNvPr>
          <p:cNvSpPr/>
          <p:nvPr/>
        </p:nvSpPr>
        <p:spPr>
          <a:xfrm>
            <a:off x="275141" y="3945695"/>
            <a:ext cx="1260000" cy="27069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A9E28C-4849-412D-AEB5-5B0621545099}"/>
              </a:ext>
            </a:extLst>
          </p:cNvPr>
          <p:cNvSpPr/>
          <p:nvPr/>
        </p:nvSpPr>
        <p:spPr>
          <a:xfrm>
            <a:off x="275141" y="4261007"/>
            <a:ext cx="1260000" cy="972000"/>
          </a:xfrm>
          <a:prstGeom prst="rect">
            <a:avLst/>
          </a:prstGeom>
          <a:solidFill>
            <a:schemeClr val="accent2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E58EA-C44B-4A9C-9566-DAFF8D662CB0}"/>
              </a:ext>
            </a:extLst>
          </p:cNvPr>
          <p:cNvSpPr/>
          <p:nvPr/>
        </p:nvSpPr>
        <p:spPr>
          <a:xfrm>
            <a:off x="275141" y="5269391"/>
            <a:ext cx="1260000" cy="936000"/>
          </a:xfrm>
          <a:prstGeom prst="rect">
            <a:avLst/>
          </a:prstGeom>
          <a:solidFill>
            <a:schemeClr val="accent2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</a:t>
            </a:r>
          </a:p>
        </p:txBody>
      </p:sp>
      <p:pic>
        <p:nvPicPr>
          <p:cNvPr id="20" name="Picture 19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86E2ADD1-CA7C-43F1-BAAB-0115F3AEC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1" y="1412861"/>
            <a:ext cx="1513011" cy="2265203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732B3DBE-A23A-4F45-886B-734A72F735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50" y="1313911"/>
            <a:ext cx="1902873" cy="24953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E5693C-4891-479F-ACFA-9E7D70D9F9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423" y="1401883"/>
            <a:ext cx="1529700" cy="228715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4CFD71C-D84E-48E0-A341-8DC186E5DDEB}"/>
              </a:ext>
            </a:extLst>
          </p:cNvPr>
          <p:cNvSpPr/>
          <p:nvPr/>
        </p:nvSpPr>
        <p:spPr>
          <a:xfrm>
            <a:off x="8208619" y="3941355"/>
            <a:ext cx="1656000" cy="259425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 &amp; Dry Flex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767C2B8-36DA-4301-BEEA-F2EDD176E2ED}"/>
              </a:ext>
            </a:extLst>
          </p:cNvPr>
          <p:cNvSpPr/>
          <p:nvPr/>
        </p:nvSpPr>
        <p:spPr>
          <a:xfrm>
            <a:off x="6680948" y="3957804"/>
            <a:ext cx="1440000" cy="27069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Mykrofill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FC2645-424A-4BDD-B789-E92B72F79555}"/>
              </a:ext>
            </a:extLst>
          </p:cNvPr>
          <p:cNvSpPr/>
          <p:nvPr/>
        </p:nvSpPr>
        <p:spPr>
          <a:xfrm>
            <a:off x="9917022" y="3955696"/>
            <a:ext cx="1656000" cy="27069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 &amp; Dry Hi-Flex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032805-9190-4053-8019-1FB45B309EEA}"/>
              </a:ext>
            </a:extLst>
          </p:cNvPr>
          <p:cNvSpPr/>
          <p:nvPr/>
        </p:nvSpPr>
        <p:spPr>
          <a:xfrm>
            <a:off x="8208619" y="4240516"/>
            <a:ext cx="1656000" cy="97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Component </a:t>
            </a:r>
            <a:r>
              <a:rPr kumimoji="0" lang="en-I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Cementitious Waterproofing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DE3B5C5-A9A1-4421-8330-D091230C17A9}"/>
              </a:ext>
            </a:extLst>
          </p:cNvPr>
          <p:cNvSpPr/>
          <p:nvPr/>
        </p:nvSpPr>
        <p:spPr>
          <a:xfrm>
            <a:off x="6694818" y="4244676"/>
            <a:ext cx="1440000" cy="97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Cementitious Premium injection grout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1C12DB8-8D7A-49F3-9396-5E152E45B1BE}"/>
              </a:ext>
            </a:extLst>
          </p:cNvPr>
          <p:cNvSpPr/>
          <p:nvPr/>
        </p:nvSpPr>
        <p:spPr>
          <a:xfrm>
            <a:off x="9918923" y="4240516"/>
            <a:ext cx="1656000" cy="97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Component </a:t>
            </a:r>
            <a:r>
              <a:rPr kumimoji="0" lang="en-I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Cementitious Waterproofing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ADF898-1B14-43BE-A023-5A6A37AE74AC}"/>
              </a:ext>
            </a:extLst>
          </p:cNvPr>
          <p:cNvSpPr/>
          <p:nvPr/>
        </p:nvSpPr>
        <p:spPr>
          <a:xfrm>
            <a:off x="8201652" y="5261089"/>
            <a:ext cx="1656000" cy="93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Sloping roofs, balconies, RCC water tanks, </a:t>
            </a:r>
            <a:r>
              <a:rPr kumimoji="0" lang="en-I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etc</a:t>
            </a: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 for areas &lt;10,000 </a:t>
            </a:r>
            <a:r>
              <a:rPr kumimoji="0" lang="en-I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sq.ft</a:t>
            </a:r>
            <a:endParaRPr kumimoji="0" lang="en-I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504818F-4043-4D2B-AC4E-96CDB5E57FD7}"/>
              </a:ext>
            </a:extLst>
          </p:cNvPr>
          <p:cNvSpPr/>
          <p:nvPr/>
        </p:nvSpPr>
        <p:spPr>
          <a:xfrm>
            <a:off x="6694818" y="5267710"/>
            <a:ext cx="1440000" cy="93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 grouting in concrete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907A825-D4C3-48A7-85AE-24B296224C08}"/>
              </a:ext>
            </a:extLst>
          </p:cNvPr>
          <p:cNvSpPr/>
          <p:nvPr/>
        </p:nvSpPr>
        <p:spPr>
          <a:xfrm>
            <a:off x="9917022" y="5278838"/>
            <a:ext cx="1656000" cy="9037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Terrace, domes, swimming pools, sump tanks, </a:t>
            </a:r>
            <a:r>
              <a:rPr kumimoji="0" lang="en-I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etc</a:t>
            </a: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parajita" panose="020B0604020202020204" pitchFamily="34" charset="0"/>
              </a:rPr>
              <a:t> for area &gt;10,000sq.ft</a:t>
            </a:r>
            <a:endParaRPr kumimoji="0" lang="en-I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hlinkClick r:id="rId9" action="ppaction://hlinkpres?slideindex=1&amp;slidetitle="/>
            <a:extLst>
              <a:ext uri="{FF2B5EF4-FFF2-40B4-BE49-F238E27FC236}">
                <a16:creationId xmlns:a16="http://schemas.microsoft.com/office/drawing/2014/main" id="{2F3E202B-CDDF-4128-9743-DBE787A22ADE}"/>
              </a:ext>
            </a:extLst>
          </p:cNvPr>
          <p:cNvSpPr/>
          <p:nvPr/>
        </p:nvSpPr>
        <p:spPr>
          <a:xfrm>
            <a:off x="5733475" y="309730"/>
            <a:ext cx="5401904" cy="64977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Cementitious Waterproofing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22C91B8-8749-4760-897F-C2576B44C0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608" y="2039187"/>
            <a:ext cx="1752088" cy="15705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536758-43D3-498B-92BD-0714FE41FF2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8514" y="1988169"/>
            <a:ext cx="2028345" cy="17089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21AF9F8-09AC-439B-BEA7-E39E732F9C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908" y="1891505"/>
            <a:ext cx="1440000" cy="171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013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_OnGfVVlHyA6MGtpv3y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resentation Template_Utec">
  <a:themeElements>
    <a:clrScheme name="Violet yellow">
      <a:dk1>
        <a:srgbClr val="000000"/>
      </a:dk1>
      <a:lt1>
        <a:srgbClr val="FFFFFF"/>
      </a:lt1>
      <a:dk2>
        <a:srgbClr val="503895"/>
      </a:dk2>
      <a:lt2>
        <a:srgbClr val="E7E6E6"/>
      </a:lt2>
      <a:accent1>
        <a:srgbClr val="6A59AB"/>
      </a:accent1>
      <a:accent2>
        <a:srgbClr val="521B92"/>
      </a:accent2>
      <a:accent3>
        <a:srgbClr val="011892"/>
      </a:accent3>
      <a:accent4>
        <a:srgbClr val="FED477"/>
      </a:accent4>
      <a:accent5>
        <a:srgbClr val="FFB600"/>
      </a:accent5>
      <a:accent6>
        <a:srgbClr val="F5941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503895"/>
      </a:dk2>
      <a:lt2>
        <a:srgbClr val="E7E6E6"/>
      </a:lt2>
      <a:accent1>
        <a:srgbClr val="6A59AB"/>
      </a:accent1>
      <a:accent2>
        <a:srgbClr val="521B92"/>
      </a:accent2>
      <a:accent3>
        <a:srgbClr val="011892"/>
      </a:accent3>
      <a:accent4>
        <a:srgbClr val="FED477"/>
      </a:accent4>
      <a:accent5>
        <a:srgbClr val="FFB600"/>
      </a:accent5>
      <a:accent6>
        <a:srgbClr val="F5941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3075</Words>
  <Application>Microsoft Office PowerPoint</Application>
  <PresentationFormat>Widescreen</PresentationFormat>
  <Paragraphs>591</Paragraphs>
  <Slides>43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7" baseType="lpstr">
      <vt:lpstr>游ゴシック</vt:lpstr>
      <vt:lpstr>Aparajita</vt:lpstr>
      <vt:lpstr>Arial</vt:lpstr>
      <vt:lpstr>Calibri</vt:lpstr>
      <vt:lpstr>Calibri body</vt:lpstr>
      <vt:lpstr>Calibri Light</vt:lpstr>
      <vt:lpstr>Century Gothic</vt:lpstr>
      <vt:lpstr>Constantia</vt:lpstr>
      <vt:lpstr>Futura</vt:lpstr>
      <vt:lpstr>Futura Medium</vt:lpstr>
      <vt:lpstr>Google Sans</vt:lpstr>
      <vt:lpstr>Gothic Uralic</vt:lpstr>
      <vt:lpstr>Graphik Black</vt:lpstr>
      <vt:lpstr>Graphik Regular</vt:lpstr>
      <vt:lpstr>Mangal</vt:lpstr>
      <vt:lpstr>Oxygen</vt:lpstr>
      <vt:lpstr>Oxygen </vt:lpstr>
      <vt:lpstr>TheSansSemiLight-Plain</vt:lpstr>
      <vt:lpstr>Times New Roman</vt:lpstr>
      <vt:lpstr>Wingdings</vt:lpstr>
      <vt:lpstr>Presentation Template_Utec</vt:lpstr>
      <vt:lpstr>Office Theme</vt:lpstr>
      <vt:lpstr>1_Office Theme</vt:lpstr>
      <vt:lpstr>think-cell Slide</vt:lpstr>
      <vt:lpstr> Welcome  to  Building Product Division  Product Presentation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Liquid Applied Membranes – Acrylic Coatings</vt:lpstr>
      <vt:lpstr>Benefits- UltraTech Weather Pro Top-Shield</vt:lpstr>
      <vt:lpstr>Pack Size &amp; Shades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to  Building Product Division  Product Presentation</dc:title>
  <dc:creator>Suresh K</dc:creator>
  <cp:lastModifiedBy>Deeksha Shetty</cp:lastModifiedBy>
  <cp:revision>4</cp:revision>
  <dcterms:created xsi:type="dcterms:W3CDTF">2024-06-14T04:23:34Z</dcterms:created>
  <dcterms:modified xsi:type="dcterms:W3CDTF">2024-10-21T08:23:21Z</dcterms:modified>
</cp:coreProperties>
</file>